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4"/>
  </p:sldMasterIdLst>
  <p:notesMasterIdLst>
    <p:notesMasterId r:id="rId11"/>
  </p:notesMasterIdLst>
  <p:sldIdLst>
    <p:sldId id="266"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E3303D1-190A-3445-BCBB-140B0CBA7C55}">
          <p14:sldIdLst>
            <p14:sldId id="266"/>
            <p14:sldId id="261"/>
            <p14:sldId id="262"/>
            <p14:sldId id="263"/>
            <p14:sldId id="264"/>
            <p14:sldId id="265"/>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guide id="3" pos="6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9DCB30-3EA9-4FAF-A0F8-C3D88B9F631D}" name="Patrick Garman" initials="PG" userId="S::pgarman@jamasoftware.com::680dc994-6050-482c-8362-fdf95cea030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ennifer Dransfeldt" initials="JD" lastIdx="25" clrIdx="0">
    <p:extLst>
      <p:ext uri="{19B8F6BF-5375-455C-9EA6-DF929625EA0E}">
        <p15:presenceInfo xmlns:p15="http://schemas.microsoft.com/office/powerpoint/2012/main" userId="S::jdransfeldt@jamasoftware.com::5c34273c-c607-4edc-9f2c-887982155e2b" providerId="AD"/>
      </p:ext>
    </p:extLst>
  </p:cmAuthor>
  <p:cmAuthor id="2" name="Melissa Hicks" initials="MH" lastIdx="125" clrIdx="1">
    <p:extLst>
      <p:ext uri="{19B8F6BF-5375-455C-9EA6-DF929625EA0E}">
        <p15:presenceInfo xmlns:p15="http://schemas.microsoft.com/office/powerpoint/2012/main" userId="S::mhicks@jamasoftware.com::d6550880-f716-4b98-9c32-182bcd93b1ce" providerId="AD"/>
      </p:ext>
    </p:extLst>
  </p:cmAuthor>
  <p:cmAuthor id="3" name="Zack Smith" initials="ZS" lastIdx="2" clrIdx="2">
    <p:extLst>
      <p:ext uri="{19B8F6BF-5375-455C-9EA6-DF929625EA0E}">
        <p15:presenceInfo xmlns:p15="http://schemas.microsoft.com/office/powerpoint/2012/main" userId="S::zsmith@jamasoftware.com::299983ca-a01f-49bf-a705-69e2e3fd33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206D"/>
    <a:srgbClr val="F68E2D"/>
    <a:srgbClr val="D6502B"/>
    <a:srgbClr val="53575A"/>
    <a:srgbClr val="293278"/>
    <a:srgbClr val="0B20D4"/>
    <a:srgbClr val="0074B5"/>
    <a:srgbClr val="2C2B44"/>
    <a:srgbClr val="568E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30F0F5-29BB-4442-A24A-FE50B6D54A3F}" v="9" dt="2023-05-04T18:26:41.9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18"/>
    <p:restoredTop sz="96240"/>
  </p:normalViewPr>
  <p:slideViewPr>
    <p:cSldViewPr snapToGrid="0" snapToObjects="1">
      <p:cViewPr varScale="1">
        <p:scale>
          <a:sx n="121" d="100"/>
          <a:sy n="121" d="100"/>
        </p:scale>
        <p:origin x="752" y="168"/>
      </p:cViewPr>
      <p:guideLst>
        <p:guide orient="horz" pos="2160"/>
        <p:guide pos="3840"/>
        <p:guide pos="6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bulon Geary" userId="faae25a6-42ff-4b37-a799-c19db6f7a56f" providerId="ADAL" clId="{019BAE85-5BBF-7A46-84D2-F5C6872CC659}"/>
    <pc:docChg chg="undo custSel addSld delSld modSld modSection">
      <pc:chgData name="Zebulon Geary" userId="faae25a6-42ff-4b37-a799-c19db6f7a56f" providerId="ADAL" clId="{019BAE85-5BBF-7A46-84D2-F5C6872CC659}" dt="2023-04-14T18:35:17.246" v="1588" actId="20577"/>
      <pc:docMkLst>
        <pc:docMk/>
      </pc:docMkLst>
      <pc:sldChg chg="modSp mod">
        <pc:chgData name="Zebulon Geary" userId="faae25a6-42ff-4b37-a799-c19db6f7a56f" providerId="ADAL" clId="{019BAE85-5BBF-7A46-84D2-F5C6872CC659}" dt="2023-04-14T18:31:15.285" v="1413" actId="20577"/>
        <pc:sldMkLst>
          <pc:docMk/>
          <pc:sldMk cId="3607956511" sldId="261"/>
        </pc:sldMkLst>
        <pc:spChg chg="mod">
          <ac:chgData name="Zebulon Geary" userId="faae25a6-42ff-4b37-a799-c19db6f7a56f" providerId="ADAL" clId="{019BAE85-5BBF-7A46-84D2-F5C6872CC659}" dt="2023-04-14T18:31:15.285" v="1413" actId="20577"/>
          <ac:spMkLst>
            <pc:docMk/>
            <pc:sldMk cId="3607956511" sldId="261"/>
            <ac:spMk id="2" creationId="{80254490-24F7-924F-A72E-7C97A47FE02F}"/>
          </ac:spMkLst>
        </pc:spChg>
        <pc:spChg chg="mod">
          <ac:chgData name="Zebulon Geary" userId="faae25a6-42ff-4b37-a799-c19db6f7a56f" providerId="ADAL" clId="{019BAE85-5BBF-7A46-84D2-F5C6872CC659}" dt="2023-04-14T16:44:20.909" v="119" actId="20577"/>
          <ac:spMkLst>
            <pc:docMk/>
            <pc:sldMk cId="3607956511" sldId="261"/>
            <ac:spMk id="5" creationId="{A48064AE-E97F-D042-996B-00A594F1CF3E}"/>
          </ac:spMkLst>
        </pc:spChg>
        <pc:spChg chg="mod">
          <ac:chgData name="Zebulon Geary" userId="faae25a6-42ff-4b37-a799-c19db6f7a56f" providerId="ADAL" clId="{019BAE85-5BBF-7A46-84D2-F5C6872CC659}" dt="2023-04-14T16:42:52.198" v="4" actId="1076"/>
          <ac:spMkLst>
            <pc:docMk/>
            <pc:sldMk cId="3607956511" sldId="261"/>
            <ac:spMk id="13" creationId="{896B5F1C-D4EC-544F-81B7-E8851BB617A3}"/>
          </ac:spMkLst>
        </pc:spChg>
        <pc:spChg chg="mod">
          <ac:chgData name="Zebulon Geary" userId="faae25a6-42ff-4b37-a799-c19db6f7a56f" providerId="ADAL" clId="{019BAE85-5BBF-7A46-84D2-F5C6872CC659}" dt="2023-04-14T16:42:58.580" v="5" actId="1076"/>
          <ac:spMkLst>
            <pc:docMk/>
            <pc:sldMk cId="3607956511" sldId="261"/>
            <ac:spMk id="14" creationId="{83D6DB61-FB3E-D048-ABF7-5C0352609FF7}"/>
          </ac:spMkLst>
        </pc:spChg>
        <pc:graphicFrameChg chg="mod modGraphic">
          <ac:chgData name="Zebulon Geary" userId="faae25a6-42ff-4b37-a799-c19db6f7a56f" providerId="ADAL" clId="{019BAE85-5BBF-7A46-84D2-F5C6872CC659}" dt="2023-04-14T18:26:46.234" v="1049" actId="20577"/>
          <ac:graphicFrameMkLst>
            <pc:docMk/>
            <pc:sldMk cId="3607956511" sldId="261"/>
            <ac:graphicFrameMk id="11" creationId="{B0D5A8A9-9F00-E748-9395-D17FCC8A6505}"/>
          </ac:graphicFrameMkLst>
        </pc:graphicFrameChg>
        <pc:graphicFrameChg chg="mod modGraphic">
          <ac:chgData name="Zebulon Geary" userId="faae25a6-42ff-4b37-a799-c19db6f7a56f" providerId="ADAL" clId="{019BAE85-5BBF-7A46-84D2-F5C6872CC659}" dt="2023-04-14T18:31:07.819" v="1409" actId="20577"/>
          <ac:graphicFrameMkLst>
            <pc:docMk/>
            <pc:sldMk cId="3607956511" sldId="261"/>
            <ac:graphicFrameMk id="12" creationId="{BD70532E-C7CD-D344-B4E2-810EAB9564E3}"/>
          </ac:graphicFrameMkLst>
        </pc:graphicFrameChg>
      </pc:sldChg>
      <pc:sldChg chg="modSp mod">
        <pc:chgData name="Zebulon Geary" userId="faae25a6-42ff-4b37-a799-c19db6f7a56f" providerId="ADAL" clId="{019BAE85-5BBF-7A46-84D2-F5C6872CC659}" dt="2023-04-14T18:34:23.096" v="1517" actId="20577"/>
        <pc:sldMkLst>
          <pc:docMk/>
          <pc:sldMk cId="31444211" sldId="262"/>
        </pc:sldMkLst>
        <pc:spChg chg="mod">
          <ac:chgData name="Zebulon Geary" userId="faae25a6-42ff-4b37-a799-c19db6f7a56f" providerId="ADAL" clId="{019BAE85-5BBF-7A46-84D2-F5C6872CC659}" dt="2023-04-14T18:31:18.616" v="1415" actId="20577"/>
          <ac:spMkLst>
            <pc:docMk/>
            <pc:sldMk cId="31444211" sldId="262"/>
            <ac:spMk id="2" creationId="{80254490-24F7-924F-A72E-7C97A47FE02F}"/>
          </ac:spMkLst>
        </pc:spChg>
        <pc:spChg chg="mod">
          <ac:chgData name="Zebulon Geary" userId="faae25a6-42ff-4b37-a799-c19db6f7a56f" providerId="ADAL" clId="{019BAE85-5BBF-7A46-84D2-F5C6872CC659}" dt="2023-04-14T16:44:15.597" v="95" actId="20577"/>
          <ac:spMkLst>
            <pc:docMk/>
            <pc:sldMk cId="31444211" sldId="262"/>
            <ac:spMk id="5" creationId="{A48064AE-E97F-D042-996B-00A594F1CF3E}"/>
          </ac:spMkLst>
        </pc:spChg>
        <pc:graphicFrameChg chg="mod modGraphic">
          <ac:chgData name="Zebulon Geary" userId="faae25a6-42ff-4b37-a799-c19db6f7a56f" providerId="ADAL" clId="{019BAE85-5BBF-7A46-84D2-F5C6872CC659}" dt="2023-04-14T18:33:11.372" v="1442" actId="20577"/>
          <ac:graphicFrameMkLst>
            <pc:docMk/>
            <pc:sldMk cId="31444211" sldId="262"/>
            <ac:graphicFrameMk id="11" creationId="{B0D5A8A9-9F00-E748-9395-D17FCC8A6505}"/>
          </ac:graphicFrameMkLst>
        </pc:graphicFrameChg>
        <pc:graphicFrameChg chg="mod modGraphic">
          <ac:chgData name="Zebulon Geary" userId="faae25a6-42ff-4b37-a799-c19db6f7a56f" providerId="ADAL" clId="{019BAE85-5BBF-7A46-84D2-F5C6872CC659}" dt="2023-04-14T18:34:23.096" v="1517" actId="20577"/>
          <ac:graphicFrameMkLst>
            <pc:docMk/>
            <pc:sldMk cId="31444211" sldId="262"/>
            <ac:graphicFrameMk id="12" creationId="{BD70532E-C7CD-D344-B4E2-810EAB9564E3}"/>
          </ac:graphicFrameMkLst>
        </pc:graphicFrameChg>
      </pc:sldChg>
      <pc:sldChg chg="addSp delSp modSp new mod">
        <pc:chgData name="Zebulon Geary" userId="faae25a6-42ff-4b37-a799-c19db6f7a56f" providerId="ADAL" clId="{019BAE85-5BBF-7A46-84D2-F5C6872CC659}" dt="2023-04-14T18:35:17.246" v="1588" actId="20577"/>
        <pc:sldMkLst>
          <pc:docMk/>
          <pc:sldMk cId="4258706459" sldId="263"/>
        </pc:sldMkLst>
        <pc:spChg chg="mod">
          <ac:chgData name="Zebulon Geary" userId="faae25a6-42ff-4b37-a799-c19db6f7a56f" providerId="ADAL" clId="{019BAE85-5BBF-7A46-84D2-F5C6872CC659}" dt="2023-04-14T16:50:33.522" v="129" actId="20577"/>
          <ac:spMkLst>
            <pc:docMk/>
            <pc:sldMk cId="4258706459" sldId="263"/>
            <ac:spMk id="2" creationId="{D0491019-4B39-6DB8-D695-D1BDD95BF0C2}"/>
          </ac:spMkLst>
        </pc:spChg>
        <pc:spChg chg="del">
          <ac:chgData name="Zebulon Geary" userId="faae25a6-42ff-4b37-a799-c19db6f7a56f" providerId="ADAL" clId="{019BAE85-5BBF-7A46-84D2-F5C6872CC659}" dt="2023-04-14T16:51:01.354" v="157" actId="478"/>
          <ac:spMkLst>
            <pc:docMk/>
            <pc:sldMk cId="4258706459" sldId="263"/>
            <ac:spMk id="3" creationId="{76362FA8-A60D-0E11-B428-A6C55D0A19DD}"/>
          </ac:spMkLst>
        </pc:spChg>
        <pc:spChg chg="mod">
          <ac:chgData name="Zebulon Geary" userId="faae25a6-42ff-4b37-a799-c19db6f7a56f" providerId="ADAL" clId="{019BAE85-5BBF-7A46-84D2-F5C6872CC659}" dt="2023-04-14T16:50:40.717" v="153" actId="20577"/>
          <ac:spMkLst>
            <pc:docMk/>
            <pc:sldMk cId="4258706459" sldId="263"/>
            <ac:spMk id="5" creationId="{2483798E-06B6-F781-9B59-280E4154216E}"/>
          </ac:spMkLst>
        </pc:spChg>
        <pc:spChg chg="del">
          <ac:chgData name="Zebulon Geary" userId="faae25a6-42ff-4b37-a799-c19db6f7a56f" providerId="ADAL" clId="{019BAE85-5BBF-7A46-84D2-F5C6872CC659}" dt="2023-04-14T16:50:45.059" v="154" actId="478"/>
          <ac:spMkLst>
            <pc:docMk/>
            <pc:sldMk cId="4258706459" sldId="263"/>
            <ac:spMk id="6" creationId="{9B2C3308-C33D-2FC5-8ACB-A4E278AB3C32}"/>
          </ac:spMkLst>
        </pc:spChg>
        <pc:spChg chg="add mod">
          <ac:chgData name="Zebulon Geary" userId="faae25a6-42ff-4b37-a799-c19db6f7a56f" providerId="ADAL" clId="{019BAE85-5BBF-7A46-84D2-F5C6872CC659}" dt="2023-04-14T16:55:13.757" v="478" actId="20577"/>
          <ac:spMkLst>
            <pc:docMk/>
            <pc:sldMk cId="4258706459" sldId="263"/>
            <ac:spMk id="8" creationId="{5EEE7A23-5517-2D54-6FC7-6EB0B7F25FB0}"/>
          </ac:spMkLst>
        </pc:spChg>
        <pc:graphicFrameChg chg="add mod modGraphic">
          <ac:chgData name="Zebulon Geary" userId="faae25a6-42ff-4b37-a799-c19db6f7a56f" providerId="ADAL" clId="{019BAE85-5BBF-7A46-84D2-F5C6872CC659}" dt="2023-04-14T18:35:17.246" v="1588" actId="20577"/>
          <ac:graphicFrameMkLst>
            <pc:docMk/>
            <pc:sldMk cId="4258706459" sldId="263"/>
            <ac:graphicFrameMk id="7" creationId="{142D7843-EB74-481E-C5E1-8AC14F65B20D}"/>
          </ac:graphicFrameMkLst>
        </pc:graphicFrameChg>
      </pc:sldChg>
      <pc:sldChg chg="modSp add mod">
        <pc:chgData name="Zebulon Geary" userId="faae25a6-42ff-4b37-a799-c19db6f7a56f" providerId="ADAL" clId="{019BAE85-5BBF-7A46-84D2-F5C6872CC659}" dt="2023-04-14T16:59:43.507" v="590" actId="6549"/>
        <pc:sldMkLst>
          <pc:docMk/>
          <pc:sldMk cId="2902492068" sldId="264"/>
        </pc:sldMkLst>
        <pc:spChg chg="mod">
          <ac:chgData name="Zebulon Geary" userId="faae25a6-42ff-4b37-a799-c19db6f7a56f" providerId="ADAL" clId="{019BAE85-5BBF-7A46-84D2-F5C6872CC659}" dt="2023-04-14T16:56:02.339" v="501" actId="20577"/>
          <ac:spMkLst>
            <pc:docMk/>
            <pc:sldMk cId="2902492068" sldId="264"/>
            <ac:spMk id="2" creationId="{D0491019-4B39-6DB8-D695-D1BDD95BF0C2}"/>
          </ac:spMkLst>
        </pc:spChg>
        <pc:spChg chg="mod">
          <ac:chgData name="Zebulon Geary" userId="faae25a6-42ff-4b37-a799-c19db6f7a56f" providerId="ADAL" clId="{019BAE85-5BBF-7A46-84D2-F5C6872CC659}" dt="2023-04-14T16:59:43.507" v="590" actId="6549"/>
          <ac:spMkLst>
            <pc:docMk/>
            <pc:sldMk cId="2902492068" sldId="264"/>
            <ac:spMk id="8" creationId="{5EEE7A23-5517-2D54-6FC7-6EB0B7F25FB0}"/>
          </ac:spMkLst>
        </pc:spChg>
        <pc:graphicFrameChg chg="mod modGraphic">
          <ac:chgData name="Zebulon Geary" userId="faae25a6-42ff-4b37-a799-c19db6f7a56f" providerId="ADAL" clId="{019BAE85-5BBF-7A46-84D2-F5C6872CC659}" dt="2023-04-14T16:59:04.466" v="587" actId="14734"/>
          <ac:graphicFrameMkLst>
            <pc:docMk/>
            <pc:sldMk cId="2902492068" sldId="264"/>
            <ac:graphicFrameMk id="7" creationId="{142D7843-EB74-481E-C5E1-8AC14F65B20D}"/>
          </ac:graphicFrameMkLst>
        </pc:graphicFrameChg>
      </pc:sldChg>
      <pc:sldChg chg="new del">
        <pc:chgData name="Zebulon Geary" userId="faae25a6-42ff-4b37-a799-c19db6f7a56f" providerId="ADAL" clId="{019BAE85-5BBF-7A46-84D2-F5C6872CC659}" dt="2023-04-14T16:50:54.312" v="156" actId="680"/>
        <pc:sldMkLst>
          <pc:docMk/>
          <pc:sldMk cId="3143131986" sldId="264"/>
        </pc:sldMkLst>
      </pc:sldChg>
    </pc:docChg>
  </pc:docChgLst>
  <pc:docChgLst>
    <pc:chgData name="Zebulon Geary" userId="faae25a6-42ff-4b37-a799-c19db6f7a56f" providerId="ADAL" clId="{7930F0F5-29BB-4442-A24A-FE50B6D54A3F}"/>
    <pc:docChg chg="undo custSel addSld modSld sldOrd modSection">
      <pc:chgData name="Zebulon Geary" userId="faae25a6-42ff-4b37-a799-c19db6f7a56f" providerId="ADAL" clId="{7930F0F5-29BB-4442-A24A-FE50B6D54A3F}" dt="2023-05-18T23:04:38.602" v="1173" actId="478"/>
      <pc:docMkLst>
        <pc:docMk/>
      </pc:docMkLst>
      <pc:sldChg chg="modSp mod">
        <pc:chgData name="Zebulon Geary" userId="faae25a6-42ff-4b37-a799-c19db6f7a56f" providerId="ADAL" clId="{7930F0F5-29BB-4442-A24A-FE50B6D54A3F}" dt="2023-05-04T18:22:51.857" v="481" actId="20577"/>
        <pc:sldMkLst>
          <pc:docMk/>
          <pc:sldMk cId="3607956511" sldId="261"/>
        </pc:sldMkLst>
        <pc:graphicFrameChg chg="modGraphic">
          <ac:chgData name="Zebulon Geary" userId="faae25a6-42ff-4b37-a799-c19db6f7a56f" providerId="ADAL" clId="{7930F0F5-29BB-4442-A24A-FE50B6D54A3F}" dt="2023-05-04T18:22:49.047" v="474" actId="20577"/>
          <ac:graphicFrameMkLst>
            <pc:docMk/>
            <pc:sldMk cId="3607956511" sldId="261"/>
            <ac:graphicFrameMk id="11" creationId="{B0D5A8A9-9F00-E748-9395-D17FCC8A6505}"/>
          </ac:graphicFrameMkLst>
        </pc:graphicFrameChg>
        <pc:graphicFrameChg chg="modGraphic">
          <ac:chgData name="Zebulon Geary" userId="faae25a6-42ff-4b37-a799-c19db6f7a56f" providerId="ADAL" clId="{7930F0F5-29BB-4442-A24A-FE50B6D54A3F}" dt="2023-05-04T18:22:51.857" v="481" actId="20577"/>
          <ac:graphicFrameMkLst>
            <pc:docMk/>
            <pc:sldMk cId="3607956511" sldId="261"/>
            <ac:graphicFrameMk id="12" creationId="{BD70532E-C7CD-D344-B4E2-810EAB9564E3}"/>
          </ac:graphicFrameMkLst>
        </pc:graphicFrameChg>
      </pc:sldChg>
      <pc:sldChg chg="modSp mod delCm">
        <pc:chgData name="Zebulon Geary" userId="faae25a6-42ff-4b37-a799-c19db6f7a56f" providerId="ADAL" clId="{7930F0F5-29BB-4442-A24A-FE50B6D54A3F}" dt="2023-05-04T18:44:10.278" v="1116"/>
        <pc:sldMkLst>
          <pc:docMk/>
          <pc:sldMk cId="31444211" sldId="262"/>
        </pc:sldMkLst>
        <pc:graphicFrameChg chg="mod modGraphic">
          <ac:chgData name="Zebulon Geary" userId="faae25a6-42ff-4b37-a799-c19db6f7a56f" providerId="ADAL" clId="{7930F0F5-29BB-4442-A24A-FE50B6D54A3F}" dt="2023-05-04T18:29:26.467" v="1105" actId="20577"/>
          <ac:graphicFrameMkLst>
            <pc:docMk/>
            <pc:sldMk cId="31444211" sldId="262"/>
            <ac:graphicFrameMk id="11" creationId="{B0D5A8A9-9F00-E748-9395-D17FCC8A6505}"/>
          </ac:graphicFrameMkLst>
        </pc:graphicFrameChg>
        <pc:graphicFrameChg chg="modGraphic">
          <ac:chgData name="Zebulon Geary" userId="faae25a6-42ff-4b37-a799-c19db6f7a56f" providerId="ADAL" clId="{7930F0F5-29BB-4442-A24A-FE50B6D54A3F}" dt="2023-05-04T18:28:24.065" v="1010" actId="20577"/>
          <ac:graphicFrameMkLst>
            <pc:docMk/>
            <pc:sldMk cId="31444211" sldId="262"/>
            <ac:graphicFrameMk id="12" creationId="{BD70532E-C7CD-D344-B4E2-810EAB9564E3}"/>
          </ac:graphicFrameMkLst>
        </pc:graphicFrameChg>
        <pc:extLst>
          <p:ext xmlns:p="http://schemas.openxmlformats.org/presentationml/2006/main" uri="{D6D511B9-2390-475A-947B-AFAB55BFBCF1}">
            <pc226:cmChg xmlns:pc226="http://schemas.microsoft.com/office/powerpoint/2022/06/main/command" chg="del">
              <pc226:chgData name="Zebulon Geary" userId="faae25a6-42ff-4b37-a799-c19db6f7a56f" providerId="ADAL" clId="{7930F0F5-29BB-4442-A24A-FE50B6D54A3F}" dt="2023-05-04T18:44:10.278" v="1116"/>
              <pc2:cmMkLst xmlns:pc2="http://schemas.microsoft.com/office/powerpoint/2019/9/main/command">
                <pc:docMk/>
                <pc:sldMk cId="31444211" sldId="262"/>
                <pc2:cmMk id="{037B1F00-8C63-4EE9-BF37-9B9DC2BB1F09}"/>
              </pc2:cmMkLst>
            </pc226:cmChg>
          </p:ext>
        </pc:extLst>
      </pc:sldChg>
      <pc:sldChg chg="delCm">
        <pc:chgData name="Zebulon Geary" userId="faae25a6-42ff-4b37-a799-c19db6f7a56f" providerId="ADAL" clId="{7930F0F5-29BB-4442-A24A-FE50B6D54A3F}" dt="2023-05-04T18:44:10.278" v="1116"/>
        <pc:sldMkLst>
          <pc:docMk/>
          <pc:sldMk cId="4258706459" sldId="263"/>
        </pc:sldMkLst>
        <pc:extLst>
          <p:ext xmlns:p="http://schemas.openxmlformats.org/presentationml/2006/main" uri="{D6D511B9-2390-475A-947B-AFAB55BFBCF1}">
            <pc226:cmChg xmlns:pc226="http://schemas.microsoft.com/office/powerpoint/2022/06/main/command" chg="del">
              <pc226:chgData name="Zebulon Geary" userId="faae25a6-42ff-4b37-a799-c19db6f7a56f" providerId="ADAL" clId="{7930F0F5-29BB-4442-A24A-FE50B6D54A3F}" dt="2023-05-04T18:44:10.278" v="1116"/>
              <pc2:cmMkLst xmlns:pc2="http://schemas.microsoft.com/office/powerpoint/2019/9/main/command">
                <pc:docMk/>
                <pc:sldMk cId="4258706459" sldId="263"/>
                <pc2:cmMk id="{62731D8C-B031-43E7-8E54-92489C1EE39E}"/>
              </pc2:cmMkLst>
            </pc226:cmChg>
          </p:ext>
        </pc:extLst>
      </pc:sldChg>
      <pc:sldChg chg="addSp delSp modSp new mod delCm">
        <pc:chgData name="Zebulon Geary" userId="faae25a6-42ff-4b37-a799-c19db6f7a56f" providerId="ADAL" clId="{7930F0F5-29BB-4442-A24A-FE50B6D54A3F}" dt="2023-05-11T16:17:35.291" v="1125" actId="20577"/>
        <pc:sldMkLst>
          <pc:docMk/>
          <pc:sldMk cId="3099476118" sldId="265"/>
        </pc:sldMkLst>
        <pc:spChg chg="mod">
          <ac:chgData name="Zebulon Geary" userId="faae25a6-42ff-4b37-a799-c19db6f7a56f" providerId="ADAL" clId="{7930F0F5-29BB-4442-A24A-FE50B6D54A3F}" dt="2023-05-11T16:17:35.291" v="1125" actId="20577"/>
          <ac:spMkLst>
            <pc:docMk/>
            <pc:sldMk cId="3099476118" sldId="265"/>
            <ac:spMk id="2" creationId="{F17D6F0F-2C09-BCA4-2F3B-4983BDC3899E}"/>
          </ac:spMkLst>
        </pc:spChg>
        <pc:spChg chg="del">
          <ac:chgData name="Zebulon Geary" userId="faae25a6-42ff-4b37-a799-c19db6f7a56f" providerId="ADAL" clId="{7930F0F5-29BB-4442-A24A-FE50B6D54A3F}" dt="2023-05-03T22:10:55.337" v="50" actId="478"/>
          <ac:spMkLst>
            <pc:docMk/>
            <pc:sldMk cId="3099476118" sldId="265"/>
            <ac:spMk id="3" creationId="{7F103375-214B-E07E-8AB1-9C2821F26053}"/>
          </ac:spMkLst>
        </pc:spChg>
        <pc:spChg chg="del">
          <ac:chgData name="Zebulon Geary" userId="faae25a6-42ff-4b37-a799-c19db6f7a56f" providerId="ADAL" clId="{7930F0F5-29BB-4442-A24A-FE50B6D54A3F}" dt="2023-05-03T22:10:58.121" v="51" actId="478"/>
          <ac:spMkLst>
            <pc:docMk/>
            <pc:sldMk cId="3099476118" sldId="265"/>
            <ac:spMk id="5" creationId="{40F1E14B-382F-2D6C-0543-E5706FE2D1B5}"/>
          </ac:spMkLst>
        </pc:spChg>
        <pc:spChg chg="mod">
          <ac:chgData name="Zebulon Geary" userId="faae25a6-42ff-4b37-a799-c19db6f7a56f" providerId="ADAL" clId="{7930F0F5-29BB-4442-A24A-FE50B6D54A3F}" dt="2023-05-03T22:10:47.518" v="49" actId="20577"/>
          <ac:spMkLst>
            <pc:docMk/>
            <pc:sldMk cId="3099476118" sldId="265"/>
            <ac:spMk id="6" creationId="{6396BB42-2F7F-8E71-C6E2-800B9968BBFC}"/>
          </ac:spMkLst>
        </pc:spChg>
        <pc:graphicFrameChg chg="add mod modGraphic">
          <ac:chgData name="Zebulon Geary" userId="faae25a6-42ff-4b37-a799-c19db6f7a56f" providerId="ADAL" clId="{7930F0F5-29BB-4442-A24A-FE50B6D54A3F}" dt="2023-05-04T18:43:54.091" v="1115" actId="20577"/>
          <ac:graphicFrameMkLst>
            <pc:docMk/>
            <pc:sldMk cId="3099476118" sldId="265"/>
            <ac:graphicFrameMk id="7" creationId="{0109AF73-AC37-B9E9-A49C-6166026E21D0}"/>
          </ac:graphicFrameMkLst>
        </pc:graphicFrameChg>
        <pc:extLst>
          <p:ext xmlns:p="http://schemas.openxmlformats.org/presentationml/2006/main" uri="{D6D511B9-2390-475A-947B-AFAB55BFBCF1}">
            <pc226:cmChg xmlns:pc226="http://schemas.microsoft.com/office/powerpoint/2022/06/main/command" chg="del">
              <pc226:chgData name="Zebulon Geary" userId="faae25a6-42ff-4b37-a799-c19db6f7a56f" providerId="ADAL" clId="{7930F0F5-29BB-4442-A24A-FE50B6D54A3F}" dt="2023-05-04T18:44:10.278" v="1116"/>
              <pc2:cmMkLst xmlns:pc2="http://schemas.microsoft.com/office/powerpoint/2019/9/main/command">
                <pc:docMk/>
                <pc:sldMk cId="3099476118" sldId="265"/>
                <pc2:cmMk id="{637C6E2B-E7A7-498C-A84C-AC4EACD9E48C}"/>
              </pc2:cmMkLst>
            </pc226:cmChg>
          </p:ext>
        </pc:extLst>
      </pc:sldChg>
      <pc:sldChg chg="addSp delSp modSp new mod ord">
        <pc:chgData name="Zebulon Geary" userId="faae25a6-42ff-4b37-a799-c19db6f7a56f" providerId="ADAL" clId="{7930F0F5-29BB-4442-A24A-FE50B6D54A3F}" dt="2023-05-18T23:04:38.602" v="1173" actId="478"/>
        <pc:sldMkLst>
          <pc:docMk/>
          <pc:sldMk cId="2192813298" sldId="266"/>
        </pc:sldMkLst>
        <pc:spChg chg="mod">
          <ac:chgData name="Zebulon Geary" userId="faae25a6-42ff-4b37-a799-c19db6f7a56f" providerId="ADAL" clId="{7930F0F5-29BB-4442-A24A-FE50B6D54A3F}" dt="2023-05-18T23:04:24.216" v="1163" actId="20577"/>
          <ac:spMkLst>
            <pc:docMk/>
            <pc:sldMk cId="2192813298" sldId="266"/>
            <ac:spMk id="2" creationId="{369E400D-6939-7CAE-0341-B74D2A119DB4}"/>
          </ac:spMkLst>
        </pc:spChg>
        <pc:spChg chg="del mod">
          <ac:chgData name="Zebulon Geary" userId="faae25a6-42ff-4b37-a799-c19db6f7a56f" providerId="ADAL" clId="{7930F0F5-29BB-4442-A24A-FE50B6D54A3F}" dt="2023-05-18T23:04:36.461" v="1172" actId="478"/>
          <ac:spMkLst>
            <pc:docMk/>
            <pc:sldMk cId="2192813298" sldId="266"/>
            <ac:spMk id="3" creationId="{6CFBA313-CE5C-0992-A296-D2D04D29DD5B}"/>
          </ac:spMkLst>
        </pc:spChg>
        <pc:spChg chg="mod">
          <ac:chgData name="Zebulon Geary" userId="faae25a6-42ff-4b37-a799-c19db6f7a56f" providerId="ADAL" clId="{7930F0F5-29BB-4442-A24A-FE50B6D54A3F}" dt="2023-05-18T23:04:28.184" v="1171" actId="20577"/>
          <ac:spMkLst>
            <pc:docMk/>
            <pc:sldMk cId="2192813298" sldId="266"/>
            <ac:spMk id="4" creationId="{41B30CAE-B2BC-1638-C3F4-912ACE4E2AF7}"/>
          </ac:spMkLst>
        </pc:spChg>
        <pc:spChg chg="add del mod">
          <ac:chgData name="Zebulon Geary" userId="faae25a6-42ff-4b37-a799-c19db6f7a56f" providerId="ADAL" clId="{7930F0F5-29BB-4442-A24A-FE50B6D54A3F}" dt="2023-05-18T23:04:38.602" v="1173" actId="478"/>
          <ac:spMkLst>
            <pc:docMk/>
            <pc:sldMk cId="2192813298" sldId="266"/>
            <ac:spMk id="6" creationId="{F2E3EF97-C0C0-23AE-C077-AD5ADA6C6C36}"/>
          </ac:spMkLst>
        </pc:spChg>
      </pc:sldChg>
    </pc:docChg>
  </pc:docChgLst>
  <pc:docChgLst>
    <pc:chgData name="Patrick Garman" userId="S::pgarman@jamasoftware.com::680dc994-6050-482c-8362-fdf95cea0302" providerId="AD" clId="Web-{181E845E-EA40-3649-BAFF-DB6F407D1A67}"/>
    <pc:docChg chg="mod">
      <pc:chgData name="Patrick Garman" userId="S::pgarman@jamasoftware.com::680dc994-6050-482c-8362-fdf95cea0302" providerId="AD" clId="Web-{181E845E-EA40-3649-BAFF-DB6F407D1A67}" dt="2023-05-04T14:25:07.966" v="3"/>
      <pc:docMkLst>
        <pc:docMk/>
      </pc:docMkLst>
      <pc:sldChg chg="addCm">
        <pc:chgData name="Patrick Garman" userId="S::pgarman@jamasoftware.com::680dc994-6050-482c-8362-fdf95cea0302" providerId="AD" clId="Web-{181E845E-EA40-3649-BAFF-DB6F407D1A67}" dt="2023-05-04T14:21:51.580" v="2"/>
        <pc:sldMkLst>
          <pc:docMk/>
          <pc:sldMk cId="31444211" sldId="262"/>
        </pc:sldMkLst>
        <pc:extLst>
          <p:ext xmlns:p="http://schemas.openxmlformats.org/presentationml/2006/main" uri="{D6D511B9-2390-475A-947B-AFAB55BFBCF1}">
            <pc226:cmChg xmlns:pc226="http://schemas.microsoft.com/office/powerpoint/2022/06/main/command" chg="add">
              <pc226:chgData name="Patrick Garman" userId="S::pgarman@jamasoftware.com::680dc994-6050-482c-8362-fdf95cea0302" providerId="AD" clId="Web-{181E845E-EA40-3649-BAFF-DB6F407D1A67}" dt="2023-05-04T14:21:51.580" v="2"/>
              <pc2:cmMkLst xmlns:pc2="http://schemas.microsoft.com/office/powerpoint/2019/9/main/command">
                <pc:docMk/>
                <pc:sldMk cId="31444211" sldId="262"/>
                <pc2:cmMk id="{037B1F00-8C63-4EE9-BF37-9B9DC2BB1F09}"/>
              </pc2:cmMkLst>
            </pc226:cmChg>
          </p:ext>
        </pc:extLst>
      </pc:sldChg>
      <pc:sldChg chg="addCm">
        <pc:chgData name="Patrick Garman" userId="S::pgarman@jamasoftware.com::680dc994-6050-482c-8362-fdf95cea0302" providerId="AD" clId="Web-{181E845E-EA40-3649-BAFF-DB6F407D1A67}" dt="2023-05-04T14:17:09.611" v="1"/>
        <pc:sldMkLst>
          <pc:docMk/>
          <pc:sldMk cId="4258706459" sldId="263"/>
        </pc:sldMkLst>
        <pc:extLst>
          <p:ext xmlns:p="http://schemas.openxmlformats.org/presentationml/2006/main" uri="{D6D511B9-2390-475A-947B-AFAB55BFBCF1}">
            <pc226:cmChg xmlns:pc226="http://schemas.microsoft.com/office/powerpoint/2022/06/main/command" chg="add">
              <pc226:chgData name="Patrick Garman" userId="S::pgarman@jamasoftware.com::680dc994-6050-482c-8362-fdf95cea0302" providerId="AD" clId="Web-{181E845E-EA40-3649-BAFF-DB6F407D1A67}" dt="2023-05-04T14:17:09.611" v="1"/>
              <pc2:cmMkLst xmlns:pc2="http://schemas.microsoft.com/office/powerpoint/2019/9/main/command">
                <pc:docMk/>
                <pc:sldMk cId="4258706459" sldId="263"/>
                <pc2:cmMk id="{62731D8C-B031-43E7-8E54-92489C1EE39E}"/>
              </pc2:cmMkLst>
            </pc226:cmChg>
          </p:ext>
        </pc:extLst>
      </pc:sldChg>
      <pc:sldChg chg="addCm">
        <pc:chgData name="Patrick Garman" userId="S::pgarman@jamasoftware.com::680dc994-6050-482c-8362-fdf95cea0302" providerId="AD" clId="Web-{181E845E-EA40-3649-BAFF-DB6F407D1A67}" dt="2023-05-04T14:25:07.966" v="3"/>
        <pc:sldMkLst>
          <pc:docMk/>
          <pc:sldMk cId="3099476118" sldId="265"/>
        </pc:sldMkLst>
        <pc:extLst>
          <p:ext xmlns:p="http://schemas.openxmlformats.org/presentationml/2006/main" uri="{D6D511B9-2390-475A-947B-AFAB55BFBCF1}">
            <pc226:cmChg xmlns:pc226="http://schemas.microsoft.com/office/powerpoint/2022/06/main/command" chg="add">
              <pc226:chgData name="Patrick Garman" userId="S::pgarman@jamasoftware.com::680dc994-6050-482c-8362-fdf95cea0302" providerId="AD" clId="Web-{181E845E-EA40-3649-BAFF-DB6F407D1A67}" dt="2023-05-04T14:25:07.966" v="3"/>
              <pc2:cmMkLst xmlns:pc2="http://schemas.microsoft.com/office/powerpoint/2019/9/main/command">
                <pc:docMk/>
                <pc:sldMk cId="3099476118" sldId="265"/>
                <pc2:cmMk id="{637C6E2B-E7A7-498C-A84C-AC4EACD9E48C}"/>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7951AB-B519-294C-97C1-B4CF362E0620}" type="datetimeFigureOut">
              <a:rPr lang="en-US" smtClean="0"/>
              <a:t>5/18/23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41853D-FD98-1C4D-933B-FAE7B53AE269}" type="slidenum">
              <a:rPr lang="en-US" smtClean="0"/>
              <a:t>‹#›</a:t>
            </a:fld>
            <a:endParaRPr lang="en-US"/>
          </a:p>
        </p:txBody>
      </p:sp>
    </p:spTree>
    <p:extLst>
      <p:ext uri="{BB962C8B-B14F-4D97-AF65-F5344CB8AC3E}">
        <p14:creationId xmlns:p14="http://schemas.microsoft.com/office/powerpoint/2010/main" val="2128565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Brand Logo">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2C4C41-3F3E-2145-99C3-2BCC6D50260D}"/>
              </a:ext>
            </a:extLst>
          </p:cNvPr>
          <p:cNvSpPr/>
          <p:nvPr userDrawn="1"/>
        </p:nvSpPr>
        <p:spPr>
          <a:xfrm>
            <a:off x="416" y="1606508"/>
            <a:ext cx="12191584" cy="5315660"/>
          </a:xfrm>
          <a:prstGeom prst="rect">
            <a:avLst/>
          </a:prstGeom>
          <a:gradFill flip="none" rotWithShape="1">
            <a:gsLst>
              <a:gs pos="25000">
                <a:srgbClr val="293278">
                  <a:shade val="30000"/>
                  <a:satMod val="115000"/>
                </a:srgbClr>
              </a:gs>
              <a:gs pos="100000">
                <a:srgbClr val="0B20D4"/>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93278">
                  <a:alpha val="34000"/>
                </a:srgbClr>
              </a:solidFill>
            </a:endParaRPr>
          </a:p>
        </p:txBody>
      </p:sp>
      <p:pic>
        <p:nvPicPr>
          <p:cNvPr id="6" name="Picture 5">
            <a:extLst>
              <a:ext uri="{FF2B5EF4-FFF2-40B4-BE49-F238E27FC236}">
                <a16:creationId xmlns:a16="http://schemas.microsoft.com/office/drawing/2014/main" id="{C50C1461-FE87-334A-85A0-6062C0B16E80}"/>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416" y="1606508"/>
            <a:ext cx="12192000" cy="5315660"/>
          </a:xfrm>
          <a:prstGeom prst="rect">
            <a:avLst/>
          </a:prstGeom>
        </p:spPr>
      </p:pic>
      <p:sp>
        <p:nvSpPr>
          <p:cNvPr id="4" name="Text Placeholder 3">
            <a:extLst>
              <a:ext uri="{FF2B5EF4-FFF2-40B4-BE49-F238E27FC236}">
                <a16:creationId xmlns:a16="http://schemas.microsoft.com/office/drawing/2014/main" id="{CB618F08-1479-F34C-B2DD-4E64D12E1614}"/>
              </a:ext>
            </a:extLst>
          </p:cNvPr>
          <p:cNvSpPr>
            <a:spLocks noGrp="1"/>
          </p:cNvSpPr>
          <p:nvPr>
            <p:ph type="body" sz="quarter" idx="12" hasCustomPrompt="1"/>
          </p:nvPr>
        </p:nvSpPr>
        <p:spPr>
          <a:xfrm>
            <a:off x="571500" y="2812212"/>
            <a:ext cx="11049000" cy="1057660"/>
          </a:xfrm>
        </p:spPr>
        <p:txBody>
          <a:bodyPr lIns="0" tIns="0" rIns="0" bIns="0"/>
          <a:lstStyle>
            <a:lvl1pPr>
              <a:defRPr sz="5400" b="1" i="0">
                <a:solidFill>
                  <a:schemeClr val="bg1"/>
                </a:solidFill>
                <a:latin typeface="Arial Black" panose="020B0604020202020204" pitchFamily="34" charset="0"/>
                <a:cs typeface="Arial Black" panose="020B0604020202020204" pitchFamily="34" charset="0"/>
              </a:defRPr>
            </a:lvl1pPr>
          </a:lstStyle>
          <a:p>
            <a:pPr lvl="0"/>
            <a:r>
              <a:rPr lang="en-US"/>
              <a:t>Jama Software Title Slide</a:t>
            </a:r>
          </a:p>
        </p:txBody>
      </p:sp>
      <p:sp>
        <p:nvSpPr>
          <p:cNvPr id="2" name="TextBox 1">
            <a:extLst>
              <a:ext uri="{FF2B5EF4-FFF2-40B4-BE49-F238E27FC236}">
                <a16:creationId xmlns:a16="http://schemas.microsoft.com/office/drawing/2014/main" id="{7D7B0718-4D5C-8E44-884A-04F95187423E}"/>
              </a:ext>
            </a:extLst>
          </p:cNvPr>
          <p:cNvSpPr txBox="1"/>
          <p:nvPr userDrawn="1"/>
        </p:nvSpPr>
        <p:spPr>
          <a:xfrm>
            <a:off x="715617" y="-397565"/>
            <a:ext cx="184731" cy="369332"/>
          </a:xfrm>
          <a:prstGeom prst="rect">
            <a:avLst/>
          </a:prstGeom>
          <a:noFill/>
        </p:spPr>
        <p:txBody>
          <a:bodyPr wrap="none" rtlCol="0">
            <a:spAutoFit/>
          </a:bodyPr>
          <a:lstStyle/>
          <a:p>
            <a:endParaRPr lang="en-US" err="1">
              <a:solidFill>
                <a:schemeClr val="tx2"/>
              </a:solidFill>
              <a:latin typeface="+mn-lt"/>
            </a:endParaRPr>
          </a:p>
        </p:txBody>
      </p:sp>
      <p:pic>
        <p:nvPicPr>
          <p:cNvPr id="12" name="Picture 11" descr="A close up of a sign&#10;&#10;Description automatically generated">
            <a:extLst>
              <a:ext uri="{FF2B5EF4-FFF2-40B4-BE49-F238E27FC236}">
                <a16:creationId xmlns:a16="http://schemas.microsoft.com/office/drawing/2014/main" id="{694D1F7F-0C71-8147-ADA6-BD8F7AC06C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8055" y="726161"/>
            <a:ext cx="1770571" cy="488312"/>
          </a:xfrm>
          <a:prstGeom prst="rect">
            <a:avLst/>
          </a:prstGeom>
        </p:spPr>
      </p:pic>
      <p:sp>
        <p:nvSpPr>
          <p:cNvPr id="15" name="Text Placeholder 10">
            <a:extLst>
              <a:ext uri="{FF2B5EF4-FFF2-40B4-BE49-F238E27FC236}">
                <a16:creationId xmlns:a16="http://schemas.microsoft.com/office/drawing/2014/main" id="{12D9CC15-48C7-184E-BEC2-251E9576CE4D}"/>
              </a:ext>
            </a:extLst>
          </p:cNvPr>
          <p:cNvSpPr>
            <a:spLocks noGrp="1"/>
          </p:cNvSpPr>
          <p:nvPr>
            <p:ph type="body" sz="quarter" idx="11" hasCustomPrompt="1"/>
          </p:nvPr>
        </p:nvSpPr>
        <p:spPr>
          <a:xfrm>
            <a:off x="571500" y="1010073"/>
            <a:ext cx="7200900" cy="528638"/>
          </a:xfrm>
        </p:spPr>
        <p:txBody>
          <a:bodyPr lIns="0" tIns="0" rIns="0"/>
          <a:lstStyle>
            <a:lvl1pPr>
              <a:defRPr cap="all" spc="300" baseline="0">
                <a:solidFill>
                  <a:srgbClr val="D6502B"/>
                </a:solidFill>
              </a:defRPr>
            </a:lvl1pPr>
          </a:lstStyle>
          <a:p>
            <a:pPr lvl="0"/>
            <a:r>
              <a:rPr lang="en-US"/>
              <a:t>TITLE SECTION</a:t>
            </a:r>
          </a:p>
        </p:txBody>
      </p:sp>
      <p:cxnSp>
        <p:nvCxnSpPr>
          <p:cNvPr id="11" name="Straight Connector 10">
            <a:extLst>
              <a:ext uri="{FF2B5EF4-FFF2-40B4-BE49-F238E27FC236}">
                <a16:creationId xmlns:a16="http://schemas.microsoft.com/office/drawing/2014/main" id="{4474F42A-EAA5-E64D-8984-C64D222A3012}"/>
              </a:ext>
            </a:extLst>
          </p:cNvPr>
          <p:cNvCxnSpPr>
            <a:cxnSpLocks/>
          </p:cNvCxnSpPr>
          <p:nvPr userDrawn="1"/>
        </p:nvCxnSpPr>
        <p:spPr>
          <a:xfrm>
            <a:off x="571500" y="4130068"/>
            <a:ext cx="927100" cy="0"/>
          </a:xfrm>
          <a:prstGeom prst="line">
            <a:avLst/>
          </a:prstGeom>
          <a:ln w="25400" cap="sq">
            <a:solidFill>
              <a:srgbClr val="D6502B"/>
            </a:solidFill>
            <a:prstDash val="solid"/>
          </a:ln>
        </p:spPr>
        <p:style>
          <a:lnRef idx="1">
            <a:schemeClr val="accent1"/>
          </a:lnRef>
          <a:fillRef idx="0">
            <a:schemeClr val="accent1"/>
          </a:fillRef>
          <a:effectRef idx="0">
            <a:schemeClr val="accent1"/>
          </a:effectRef>
          <a:fontRef idx="minor">
            <a:schemeClr val="tx1"/>
          </a:fontRef>
        </p:style>
      </p:cxnSp>
      <p:sp>
        <p:nvSpPr>
          <p:cNvPr id="14" name="Text Placeholder 12">
            <a:extLst>
              <a:ext uri="{FF2B5EF4-FFF2-40B4-BE49-F238E27FC236}">
                <a16:creationId xmlns:a16="http://schemas.microsoft.com/office/drawing/2014/main" id="{949AFA21-4281-3B46-A663-802569330EBB}"/>
              </a:ext>
            </a:extLst>
          </p:cNvPr>
          <p:cNvSpPr>
            <a:spLocks noGrp="1"/>
          </p:cNvSpPr>
          <p:nvPr>
            <p:ph type="body" sz="quarter" idx="13" hasCustomPrompt="1"/>
          </p:nvPr>
        </p:nvSpPr>
        <p:spPr>
          <a:xfrm>
            <a:off x="571500" y="4549643"/>
            <a:ext cx="3352800" cy="333375"/>
          </a:xfrm>
        </p:spPr>
        <p:txBody>
          <a:bodyPr/>
          <a:lstStyle>
            <a:lvl1pPr>
              <a:defRPr sz="2000">
                <a:solidFill>
                  <a:schemeClr val="bg1"/>
                </a:solidFill>
              </a:defRPr>
            </a:lvl1pPr>
          </a:lstStyle>
          <a:p>
            <a:pPr lvl="0"/>
            <a:r>
              <a:rPr lang="en-US"/>
              <a:t>&lt;Date or Subhead Text&gt;</a:t>
            </a:r>
          </a:p>
        </p:txBody>
      </p:sp>
    </p:spTree>
    <p:extLst>
      <p:ext uri="{BB962C8B-B14F-4D97-AF65-F5344CB8AC3E}">
        <p14:creationId xmlns:p14="http://schemas.microsoft.com/office/powerpoint/2010/main" val="24031305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Jama Brand No Logo 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177E3F-EDB9-F94B-8E86-9C1AED10590A}"/>
              </a:ext>
            </a:extLst>
          </p:cNvPr>
          <p:cNvSpPr/>
          <p:nvPr userDrawn="1"/>
        </p:nvSpPr>
        <p:spPr>
          <a:xfrm>
            <a:off x="416" y="1606508"/>
            <a:ext cx="12191584" cy="5251492"/>
          </a:xfrm>
          <a:prstGeom prst="rect">
            <a:avLst/>
          </a:prstGeom>
          <a:gradFill flip="none" rotWithShape="1">
            <a:gsLst>
              <a:gs pos="25000">
                <a:srgbClr val="293278">
                  <a:shade val="30000"/>
                  <a:satMod val="115000"/>
                </a:srgbClr>
              </a:gs>
              <a:gs pos="100000">
                <a:srgbClr val="0B20D4"/>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93278">
                  <a:alpha val="34000"/>
                </a:srgbClr>
              </a:solidFill>
            </a:endParaRPr>
          </a:p>
        </p:txBody>
      </p:sp>
      <p:pic>
        <p:nvPicPr>
          <p:cNvPr id="6" name="Picture 5">
            <a:extLst>
              <a:ext uri="{FF2B5EF4-FFF2-40B4-BE49-F238E27FC236}">
                <a16:creationId xmlns:a16="http://schemas.microsoft.com/office/drawing/2014/main" id="{C50C1461-FE87-334A-85A0-6062C0B16E80}"/>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1610138"/>
            <a:ext cx="12192000" cy="5247862"/>
          </a:xfrm>
          <a:prstGeom prst="rect">
            <a:avLst/>
          </a:prstGeom>
        </p:spPr>
      </p:pic>
      <p:sp>
        <p:nvSpPr>
          <p:cNvPr id="4" name="Text Placeholder 3">
            <a:extLst>
              <a:ext uri="{FF2B5EF4-FFF2-40B4-BE49-F238E27FC236}">
                <a16:creationId xmlns:a16="http://schemas.microsoft.com/office/drawing/2014/main" id="{CB618F08-1479-F34C-B2DD-4E64D12E1614}"/>
              </a:ext>
            </a:extLst>
          </p:cNvPr>
          <p:cNvSpPr>
            <a:spLocks noGrp="1"/>
          </p:cNvSpPr>
          <p:nvPr>
            <p:ph type="body" sz="quarter" idx="12" hasCustomPrompt="1"/>
          </p:nvPr>
        </p:nvSpPr>
        <p:spPr>
          <a:xfrm>
            <a:off x="571500" y="2812212"/>
            <a:ext cx="11049000" cy="1041332"/>
          </a:xfrm>
        </p:spPr>
        <p:txBody>
          <a:bodyPr lIns="0" tIns="0" rIns="0" bIns="0"/>
          <a:lstStyle>
            <a:lvl1pPr>
              <a:defRPr sz="5400" b="1" i="0">
                <a:solidFill>
                  <a:schemeClr val="bg1"/>
                </a:solidFill>
                <a:latin typeface="Arial Black" panose="020B0604020202020204" pitchFamily="34" charset="0"/>
                <a:cs typeface="Arial Black" panose="020B0604020202020204" pitchFamily="34" charset="0"/>
              </a:defRPr>
            </a:lvl1pPr>
          </a:lstStyle>
          <a:p>
            <a:pPr lvl="0"/>
            <a:r>
              <a:rPr lang="en-US"/>
              <a:t>Jama Software Title Slide</a:t>
            </a:r>
          </a:p>
        </p:txBody>
      </p:sp>
      <p:sp>
        <p:nvSpPr>
          <p:cNvPr id="2" name="TextBox 1">
            <a:extLst>
              <a:ext uri="{FF2B5EF4-FFF2-40B4-BE49-F238E27FC236}">
                <a16:creationId xmlns:a16="http://schemas.microsoft.com/office/drawing/2014/main" id="{7D7B0718-4D5C-8E44-884A-04F95187423E}"/>
              </a:ext>
            </a:extLst>
          </p:cNvPr>
          <p:cNvSpPr txBox="1"/>
          <p:nvPr userDrawn="1"/>
        </p:nvSpPr>
        <p:spPr>
          <a:xfrm>
            <a:off x="715617" y="-397565"/>
            <a:ext cx="184731" cy="369332"/>
          </a:xfrm>
          <a:prstGeom prst="rect">
            <a:avLst/>
          </a:prstGeom>
          <a:noFill/>
        </p:spPr>
        <p:txBody>
          <a:bodyPr wrap="none" rtlCol="0">
            <a:spAutoFit/>
          </a:bodyPr>
          <a:lstStyle/>
          <a:p>
            <a:endParaRPr lang="en-US" err="1">
              <a:solidFill>
                <a:schemeClr val="tx2"/>
              </a:solidFill>
              <a:latin typeface="+mn-lt"/>
            </a:endParaRPr>
          </a:p>
        </p:txBody>
      </p:sp>
      <p:cxnSp>
        <p:nvCxnSpPr>
          <p:cNvPr id="10" name="Straight Connector 9">
            <a:extLst>
              <a:ext uri="{FF2B5EF4-FFF2-40B4-BE49-F238E27FC236}">
                <a16:creationId xmlns:a16="http://schemas.microsoft.com/office/drawing/2014/main" id="{0AB83D66-5B10-E44D-98B2-C1A817B222E3}"/>
              </a:ext>
            </a:extLst>
          </p:cNvPr>
          <p:cNvCxnSpPr>
            <a:cxnSpLocks/>
          </p:cNvCxnSpPr>
          <p:nvPr userDrawn="1"/>
        </p:nvCxnSpPr>
        <p:spPr>
          <a:xfrm>
            <a:off x="571500" y="4130068"/>
            <a:ext cx="927100" cy="0"/>
          </a:xfrm>
          <a:prstGeom prst="line">
            <a:avLst/>
          </a:prstGeom>
          <a:ln w="25400" cap="sq">
            <a:solidFill>
              <a:srgbClr val="D6502B"/>
            </a:solidFill>
            <a:prstDash val="solid"/>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590EB5E9-395C-F740-BEB5-EA72CA209A3E}"/>
              </a:ext>
            </a:extLst>
          </p:cNvPr>
          <p:cNvSpPr>
            <a:spLocks noGrp="1"/>
          </p:cNvSpPr>
          <p:nvPr>
            <p:ph type="body" sz="quarter" idx="13" hasCustomPrompt="1"/>
          </p:nvPr>
        </p:nvSpPr>
        <p:spPr>
          <a:xfrm>
            <a:off x="571500" y="4549643"/>
            <a:ext cx="3352800" cy="333375"/>
          </a:xfrm>
        </p:spPr>
        <p:txBody>
          <a:bodyPr/>
          <a:lstStyle>
            <a:lvl1pPr>
              <a:defRPr sz="2000">
                <a:solidFill>
                  <a:schemeClr val="bg1"/>
                </a:solidFill>
              </a:defRPr>
            </a:lvl1pPr>
          </a:lstStyle>
          <a:p>
            <a:pPr lvl="0"/>
            <a:r>
              <a:rPr lang="en-US"/>
              <a:t>&lt;Date or Subhead Text&gt;</a:t>
            </a:r>
          </a:p>
        </p:txBody>
      </p:sp>
      <p:sp>
        <p:nvSpPr>
          <p:cNvPr id="15" name="Text Placeholder 10">
            <a:extLst>
              <a:ext uri="{FF2B5EF4-FFF2-40B4-BE49-F238E27FC236}">
                <a16:creationId xmlns:a16="http://schemas.microsoft.com/office/drawing/2014/main" id="{12D9CC15-48C7-184E-BEC2-251E9576CE4D}"/>
              </a:ext>
            </a:extLst>
          </p:cNvPr>
          <p:cNvSpPr>
            <a:spLocks noGrp="1"/>
          </p:cNvSpPr>
          <p:nvPr>
            <p:ph type="body" sz="quarter" idx="11" hasCustomPrompt="1"/>
          </p:nvPr>
        </p:nvSpPr>
        <p:spPr>
          <a:xfrm>
            <a:off x="571500" y="1010073"/>
            <a:ext cx="7200900" cy="528638"/>
          </a:xfrm>
        </p:spPr>
        <p:txBody>
          <a:bodyPr lIns="0" tIns="0" rIns="0"/>
          <a:lstStyle>
            <a:lvl1pPr>
              <a:defRPr cap="all" spc="300" baseline="0">
                <a:solidFill>
                  <a:srgbClr val="D6502B"/>
                </a:solidFill>
              </a:defRPr>
            </a:lvl1pPr>
          </a:lstStyle>
          <a:p>
            <a:pPr lvl="0"/>
            <a:r>
              <a:rPr lang="en-US"/>
              <a:t>TITLE </a:t>
            </a:r>
            <a:r>
              <a:rPr lang="en-US" err="1"/>
              <a:t>SECTIOn</a:t>
            </a:r>
            <a:endParaRPr lang="en-US"/>
          </a:p>
        </p:txBody>
      </p:sp>
    </p:spTree>
    <p:extLst>
      <p:ext uri="{BB962C8B-B14F-4D97-AF65-F5344CB8AC3E}">
        <p14:creationId xmlns:p14="http://schemas.microsoft.com/office/powerpoint/2010/main" val="29314304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 Brand Log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EDF3BE-9BE3-C745-9446-5FE31ABCBE15}"/>
              </a:ext>
            </a:extLst>
          </p:cNvPr>
          <p:cNvSpPr/>
          <p:nvPr userDrawn="1"/>
        </p:nvSpPr>
        <p:spPr>
          <a:xfrm>
            <a:off x="0" y="1600200"/>
            <a:ext cx="12192000" cy="5257800"/>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4" name="Picture 13">
            <a:extLst>
              <a:ext uri="{FF2B5EF4-FFF2-40B4-BE49-F238E27FC236}">
                <a16:creationId xmlns:a16="http://schemas.microsoft.com/office/drawing/2014/main" id="{4ECBB2D4-5F5A-0E46-9421-E3A27A8A53A8}"/>
              </a:ext>
            </a:extLst>
          </p:cNvPr>
          <p:cNvPicPr>
            <a:picLocks noChangeAspect="1"/>
          </p:cNvPicPr>
          <p:nvPr userDrawn="1"/>
        </p:nvPicPr>
        <p:blipFill rotWithShape="1">
          <a:blip r:embed="rId2" cstate="screen">
            <a:biLevel thresh="75000"/>
            <a:alphaModFix amt="7000"/>
            <a:extLst>
              <a:ext uri="{28A0092B-C50C-407E-A947-70E740481C1C}">
                <a14:useLocalDpi xmlns:a14="http://schemas.microsoft.com/office/drawing/2010/main"/>
              </a:ext>
            </a:extLst>
          </a:blip>
          <a:srcRect/>
          <a:stretch/>
        </p:blipFill>
        <p:spPr>
          <a:xfrm>
            <a:off x="0" y="1610138"/>
            <a:ext cx="12192000" cy="5247862"/>
          </a:xfrm>
          <a:prstGeom prst="rect">
            <a:avLst/>
          </a:prstGeom>
        </p:spPr>
      </p:pic>
      <p:sp>
        <p:nvSpPr>
          <p:cNvPr id="4" name="Text Placeholder 3">
            <a:extLst>
              <a:ext uri="{FF2B5EF4-FFF2-40B4-BE49-F238E27FC236}">
                <a16:creationId xmlns:a16="http://schemas.microsoft.com/office/drawing/2014/main" id="{CB618F08-1479-F34C-B2DD-4E64D12E1614}"/>
              </a:ext>
            </a:extLst>
          </p:cNvPr>
          <p:cNvSpPr>
            <a:spLocks noGrp="1"/>
          </p:cNvSpPr>
          <p:nvPr>
            <p:ph type="body" sz="quarter" idx="12" hasCustomPrompt="1"/>
          </p:nvPr>
        </p:nvSpPr>
        <p:spPr>
          <a:xfrm>
            <a:off x="571500" y="2812212"/>
            <a:ext cx="11049000" cy="1057660"/>
          </a:xfrm>
        </p:spPr>
        <p:txBody>
          <a:bodyPr lIns="0" tIns="0" rIns="0" bIns="0"/>
          <a:lstStyle>
            <a:lvl1pPr>
              <a:defRPr sz="5400" b="1" i="0">
                <a:solidFill>
                  <a:srgbClr val="0B206D"/>
                </a:solidFill>
                <a:latin typeface="Arial Black" panose="020B0604020202020204" pitchFamily="34" charset="0"/>
                <a:cs typeface="Arial Black" panose="020B0604020202020204" pitchFamily="34" charset="0"/>
              </a:defRPr>
            </a:lvl1pPr>
          </a:lstStyle>
          <a:p>
            <a:pPr lvl="0"/>
            <a:r>
              <a:rPr lang="en-US"/>
              <a:t>Jama Software Title Slide</a:t>
            </a:r>
          </a:p>
        </p:txBody>
      </p:sp>
      <p:sp>
        <p:nvSpPr>
          <p:cNvPr id="2" name="TextBox 1">
            <a:extLst>
              <a:ext uri="{FF2B5EF4-FFF2-40B4-BE49-F238E27FC236}">
                <a16:creationId xmlns:a16="http://schemas.microsoft.com/office/drawing/2014/main" id="{7D7B0718-4D5C-8E44-884A-04F95187423E}"/>
              </a:ext>
            </a:extLst>
          </p:cNvPr>
          <p:cNvSpPr txBox="1"/>
          <p:nvPr userDrawn="1"/>
        </p:nvSpPr>
        <p:spPr>
          <a:xfrm>
            <a:off x="715617" y="-397565"/>
            <a:ext cx="184731" cy="369332"/>
          </a:xfrm>
          <a:prstGeom prst="rect">
            <a:avLst/>
          </a:prstGeom>
          <a:noFill/>
        </p:spPr>
        <p:txBody>
          <a:bodyPr wrap="none" rtlCol="0">
            <a:spAutoFit/>
          </a:bodyPr>
          <a:lstStyle/>
          <a:p>
            <a:endParaRPr lang="en-US" err="1">
              <a:solidFill>
                <a:schemeClr val="tx2"/>
              </a:solidFill>
              <a:latin typeface="+mn-lt"/>
            </a:endParaRPr>
          </a:p>
        </p:txBody>
      </p:sp>
      <p:pic>
        <p:nvPicPr>
          <p:cNvPr id="12" name="Picture 11" descr="A close up of a sign&#10;&#10;Description automatically generated">
            <a:extLst>
              <a:ext uri="{FF2B5EF4-FFF2-40B4-BE49-F238E27FC236}">
                <a16:creationId xmlns:a16="http://schemas.microsoft.com/office/drawing/2014/main" id="{694D1F7F-0C71-8147-ADA6-BD8F7AC06C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8055" y="726161"/>
            <a:ext cx="1770571" cy="488312"/>
          </a:xfrm>
          <a:prstGeom prst="rect">
            <a:avLst/>
          </a:prstGeom>
        </p:spPr>
      </p:pic>
      <p:sp>
        <p:nvSpPr>
          <p:cNvPr id="11" name="Text Placeholder 10">
            <a:extLst>
              <a:ext uri="{FF2B5EF4-FFF2-40B4-BE49-F238E27FC236}">
                <a16:creationId xmlns:a16="http://schemas.microsoft.com/office/drawing/2014/main" id="{65DBEBCB-3BD4-EC40-8ECB-0F3F1609AD86}"/>
              </a:ext>
            </a:extLst>
          </p:cNvPr>
          <p:cNvSpPr>
            <a:spLocks noGrp="1"/>
          </p:cNvSpPr>
          <p:nvPr>
            <p:ph type="body" sz="quarter" idx="11" hasCustomPrompt="1"/>
          </p:nvPr>
        </p:nvSpPr>
        <p:spPr>
          <a:xfrm>
            <a:off x="571500" y="1010073"/>
            <a:ext cx="7200900" cy="528638"/>
          </a:xfrm>
        </p:spPr>
        <p:txBody>
          <a:bodyPr lIns="0" tIns="0" rIns="0"/>
          <a:lstStyle>
            <a:lvl1pPr>
              <a:defRPr cap="all" spc="300" baseline="0">
                <a:solidFill>
                  <a:srgbClr val="D6502B"/>
                </a:solidFill>
              </a:defRPr>
            </a:lvl1pPr>
          </a:lstStyle>
          <a:p>
            <a:pPr lvl="0"/>
            <a:r>
              <a:rPr lang="en-US"/>
              <a:t>TITLE SECTION</a:t>
            </a:r>
          </a:p>
        </p:txBody>
      </p:sp>
      <p:cxnSp>
        <p:nvCxnSpPr>
          <p:cNvPr id="15" name="Straight Connector 14">
            <a:extLst>
              <a:ext uri="{FF2B5EF4-FFF2-40B4-BE49-F238E27FC236}">
                <a16:creationId xmlns:a16="http://schemas.microsoft.com/office/drawing/2014/main" id="{21A4B1E8-3BBA-0B44-AD59-F1EC0BDAA984}"/>
              </a:ext>
            </a:extLst>
          </p:cNvPr>
          <p:cNvCxnSpPr>
            <a:cxnSpLocks/>
          </p:cNvCxnSpPr>
          <p:nvPr userDrawn="1"/>
        </p:nvCxnSpPr>
        <p:spPr>
          <a:xfrm>
            <a:off x="571500" y="4130068"/>
            <a:ext cx="927100" cy="0"/>
          </a:xfrm>
          <a:prstGeom prst="line">
            <a:avLst/>
          </a:prstGeom>
          <a:ln w="25400" cap="sq">
            <a:solidFill>
              <a:srgbClr val="D6502B"/>
            </a:solidFill>
            <a:prstDash val="solid"/>
          </a:ln>
        </p:spPr>
        <p:style>
          <a:lnRef idx="1">
            <a:schemeClr val="accent1"/>
          </a:lnRef>
          <a:fillRef idx="0">
            <a:schemeClr val="accent1"/>
          </a:fillRef>
          <a:effectRef idx="0">
            <a:schemeClr val="accent1"/>
          </a:effectRef>
          <a:fontRef idx="minor">
            <a:schemeClr val="tx1"/>
          </a:fontRef>
        </p:style>
      </p:cxnSp>
      <p:sp>
        <p:nvSpPr>
          <p:cNvPr id="16" name="Text Placeholder 12">
            <a:extLst>
              <a:ext uri="{FF2B5EF4-FFF2-40B4-BE49-F238E27FC236}">
                <a16:creationId xmlns:a16="http://schemas.microsoft.com/office/drawing/2014/main" id="{61D07B55-13EF-8B43-80B7-7DBABA4C963E}"/>
              </a:ext>
            </a:extLst>
          </p:cNvPr>
          <p:cNvSpPr>
            <a:spLocks noGrp="1"/>
          </p:cNvSpPr>
          <p:nvPr>
            <p:ph type="body" sz="quarter" idx="13" hasCustomPrompt="1"/>
          </p:nvPr>
        </p:nvSpPr>
        <p:spPr>
          <a:xfrm>
            <a:off x="571500" y="4549643"/>
            <a:ext cx="3352800" cy="333375"/>
          </a:xfrm>
        </p:spPr>
        <p:txBody>
          <a:bodyPr/>
          <a:lstStyle>
            <a:lvl1pPr>
              <a:defRPr sz="2000">
                <a:solidFill>
                  <a:srgbClr val="53575A"/>
                </a:solidFill>
              </a:defRPr>
            </a:lvl1pPr>
          </a:lstStyle>
          <a:p>
            <a:pPr lvl="0"/>
            <a:r>
              <a:rPr lang="en-US"/>
              <a:t>&lt;Date or Subhead Text&gt;</a:t>
            </a:r>
          </a:p>
        </p:txBody>
      </p:sp>
    </p:spTree>
    <p:extLst>
      <p:ext uri="{BB962C8B-B14F-4D97-AF65-F5344CB8AC3E}">
        <p14:creationId xmlns:p14="http://schemas.microsoft.com/office/powerpoint/2010/main" val="6871157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ama Brand LGHT BG - No logo Title 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EDF3BE-9BE3-C745-9446-5FE31ABCBE15}"/>
              </a:ext>
            </a:extLst>
          </p:cNvPr>
          <p:cNvSpPr/>
          <p:nvPr userDrawn="1"/>
        </p:nvSpPr>
        <p:spPr>
          <a:xfrm>
            <a:off x="0" y="1600200"/>
            <a:ext cx="12192000" cy="5257800"/>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4" name="Picture 13">
            <a:extLst>
              <a:ext uri="{FF2B5EF4-FFF2-40B4-BE49-F238E27FC236}">
                <a16:creationId xmlns:a16="http://schemas.microsoft.com/office/drawing/2014/main" id="{4ECBB2D4-5F5A-0E46-9421-E3A27A8A53A8}"/>
              </a:ext>
            </a:extLst>
          </p:cNvPr>
          <p:cNvPicPr>
            <a:picLocks noChangeAspect="1"/>
          </p:cNvPicPr>
          <p:nvPr userDrawn="1"/>
        </p:nvPicPr>
        <p:blipFill rotWithShape="1">
          <a:blip r:embed="rId2" cstate="screen">
            <a:biLevel thresh="75000"/>
            <a:alphaModFix amt="7000"/>
            <a:extLst>
              <a:ext uri="{28A0092B-C50C-407E-A947-70E740481C1C}">
                <a14:useLocalDpi xmlns:a14="http://schemas.microsoft.com/office/drawing/2010/main"/>
              </a:ext>
            </a:extLst>
          </a:blip>
          <a:srcRect/>
          <a:stretch/>
        </p:blipFill>
        <p:spPr>
          <a:xfrm>
            <a:off x="0" y="1610138"/>
            <a:ext cx="12192000" cy="5247862"/>
          </a:xfrm>
          <a:prstGeom prst="rect">
            <a:avLst/>
          </a:prstGeom>
        </p:spPr>
      </p:pic>
      <p:sp>
        <p:nvSpPr>
          <p:cNvPr id="4" name="Text Placeholder 3">
            <a:extLst>
              <a:ext uri="{FF2B5EF4-FFF2-40B4-BE49-F238E27FC236}">
                <a16:creationId xmlns:a16="http://schemas.microsoft.com/office/drawing/2014/main" id="{CB618F08-1479-F34C-B2DD-4E64D12E1614}"/>
              </a:ext>
            </a:extLst>
          </p:cNvPr>
          <p:cNvSpPr>
            <a:spLocks noGrp="1"/>
          </p:cNvSpPr>
          <p:nvPr>
            <p:ph type="body" sz="quarter" idx="12" hasCustomPrompt="1"/>
          </p:nvPr>
        </p:nvSpPr>
        <p:spPr>
          <a:xfrm>
            <a:off x="571500" y="2812211"/>
            <a:ext cx="11049000" cy="1675943"/>
          </a:xfrm>
        </p:spPr>
        <p:txBody>
          <a:bodyPr lIns="0" tIns="0" rIns="0" bIns="0"/>
          <a:lstStyle>
            <a:lvl1pPr>
              <a:defRPr sz="5400" b="1" i="0">
                <a:solidFill>
                  <a:srgbClr val="0B206D"/>
                </a:solidFill>
                <a:latin typeface="Arial Black" panose="020B0604020202020204" pitchFamily="34" charset="0"/>
                <a:cs typeface="Arial Black" panose="020B0604020202020204" pitchFamily="34" charset="0"/>
              </a:defRPr>
            </a:lvl1pPr>
          </a:lstStyle>
          <a:p>
            <a:pPr lvl="0"/>
            <a:r>
              <a:rPr lang="en-US"/>
              <a:t>Jama Software Title Slide</a:t>
            </a:r>
          </a:p>
        </p:txBody>
      </p:sp>
      <p:sp>
        <p:nvSpPr>
          <p:cNvPr id="2" name="TextBox 1">
            <a:extLst>
              <a:ext uri="{FF2B5EF4-FFF2-40B4-BE49-F238E27FC236}">
                <a16:creationId xmlns:a16="http://schemas.microsoft.com/office/drawing/2014/main" id="{7D7B0718-4D5C-8E44-884A-04F95187423E}"/>
              </a:ext>
            </a:extLst>
          </p:cNvPr>
          <p:cNvSpPr txBox="1"/>
          <p:nvPr userDrawn="1"/>
        </p:nvSpPr>
        <p:spPr>
          <a:xfrm>
            <a:off x="715617" y="-397565"/>
            <a:ext cx="184731" cy="369332"/>
          </a:xfrm>
          <a:prstGeom prst="rect">
            <a:avLst/>
          </a:prstGeom>
          <a:noFill/>
        </p:spPr>
        <p:txBody>
          <a:bodyPr wrap="none" rtlCol="0">
            <a:spAutoFit/>
          </a:bodyPr>
          <a:lstStyle/>
          <a:p>
            <a:endParaRPr lang="en-US" err="1">
              <a:solidFill>
                <a:schemeClr val="tx2"/>
              </a:solidFill>
              <a:latin typeface="+mn-lt"/>
            </a:endParaRPr>
          </a:p>
        </p:txBody>
      </p:sp>
      <p:sp>
        <p:nvSpPr>
          <p:cNvPr id="11" name="Text Placeholder 10">
            <a:extLst>
              <a:ext uri="{FF2B5EF4-FFF2-40B4-BE49-F238E27FC236}">
                <a16:creationId xmlns:a16="http://schemas.microsoft.com/office/drawing/2014/main" id="{65DBEBCB-3BD4-EC40-8ECB-0F3F1609AD86}"/>
              </a:ext>
            </a:extLst>
          </p:cNvPr>
          <p:cNvSpPr>
            <a:spLocks noGrp="1"/>
          </p:cNvSpPr>
          <p:nvPr>
            <p:ph type="body" sz="quarter" idx="11" hasCustomPrompt="1"/>
          </p:nvPr>
        </p:nvSpPr>
        <p:spPr>
          <a:xfrm>
            <a:off x="571500" y="1010073"/>
            <a:ext cx="7200900" cy="528638"/>
          </a:xfrm>
        </p:spPr>
        <p:txBody>
          <a:bodyPr lIns="0" tIns="0" rIns="0"/>
          <a:lstStyle>
            <a:lvl1pPr>
              <a:defRPr cap="all" spc="300" baseline="0">
                <a:solidFill>
                  <a:srgbClr val="D6502B"/>
                </a:solidFill>
              </a:defRPr>
            </a:lvl1pPr>
          </a:lstStyle>
          <a:p>
            <a:pPr lvl="0"/>
            <a:r>
              <a:rPr lang="en-US"/>
              <a:t>TITLE SECTION</a:t>
            </a:r>
          </a:p>
        </p:txBody>
      </p:sp>
      <p:cxnSp>
        <p:nvCxnSpPr>
          <p:cNvPr id="9" name="Straight Connector 8">
            <a:extLst>
              <a:ext uri="{FF2B5EF4-FFF2-40B4-BE49-F238E27FC236}">
                <a16:creationId xmlns:a16="http://schemas.microsoft.com/office/drawing/2014/main" id="{31DB173B-5A27-1740-8744-EC48F2B04F8F}"/>
              </a:ext>
            </a:extLst>
          </p:cNvPr>
          <p:cNvCxnSpPr>
            <a:cxnSpLocks/>
          </p:cNvCxnSpPr>
          <p:nvPr userDrawn="1"/>
        </p:nvCxnSpPr>
        <p:spPr>
          <a:xfrm>
            <a:off x="571500" y="4130068"/>
            <a:ext cx="927100" cy="0"/>
          </a:xfrm>
          <a:prstGeom prst="line">
            <a:avLst/>
          </a:prstGeom>
          <a:ln w="25400" cap="sq">
            <a:solidFill>
              <a:srgbClr val="D6502B"/>
            </a:solidFill>
            <a:prstDash val="solid"/>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FF204EC-9AF5-8F44-9B58-EADC0E3259CA}"/>
              </a:ext>
            </a:extLst>
          </p:cNvPr>
          <p:cNvSpPr>
            <a:spLocks noGrp="1"/>
          </p:cNvSpPr>
          <p:nvPr>
            <p:ph type="body" sz="quarter" idx="13" hasCustomPrompt="1"/>
          </p:nvPr>
        </p:nvSpPr>
        <p:spPr>
          <a:xfrm>
            <a:off x="571500" y="4549643"/>
            <a:ext cx="3352800" cy="333375"/>
          </a:xfrm>
        </p:spPr>
        <p:txBody>
          <a:bodyPr/>
          <a:lstStyle>
            <a:lvl1pPr>
              <a:defRPr sz="2000">
                <a:solidFill>
                  <a:srgbClr val="53575A"/>
                </a:solidFill>
              </a:defRPr>
            </a:lvl1pPr>
          </a:lstStyle>
          <a:p>
            <a:pPr lvl="0"/>
            <a:r>
              <a:rPr lang="en-US"/>
              <a:t>&lt;Date or Subhead Text&gt;</a:t>
            </a:r>
          </a:p>
        </p:txBody>
      </p:sp>
    </p:spTree>
    <p:extLst>
      <p:ext uri="{BB962C8B-B14F-4D97-AF65-F5344CB8AC3E}">
        <p14:creationId xmlns:p14="http://schemas.microsoft.com/office/powerpoint/2010/main" val="4634461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left side ba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6887A84-B646-554B-87CD-22EE05020681}"/>
              </a:ext>
            </a:extLst>
          </p:cNvPr>
          <p:cNvSpPr/>
          <p:nvPr userDrawn="1"/>
        </p:nvSpPr>
        <p:spPr>
          <a:xfrm>
            <a:off x="416" y="0"/>
            <a:ext cx="3961984" cy="6858000"/>
          </a:xfrm>
          <a:prstGeom prst="rect">
            <a:avLst/>
          </a:prstGeom>
          <a:gradFill flip="none" rotWithShape="1">
            <a:gsLst>
              <a:gs pos="25000">
                <a:srgbClr val="293278">
                  <a:shade val="30000"/>
                  <a:satMod val="115000"/>
                </a:srgbClr>
              </a:gs>
              <a:gs pos="100000">
                <a:srgbClr val="0B20D4"/>
              </a:gs>
            </a:gsLst>
            <a:lin ang="24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93278">
                  <a:alpha val="34000"/>
                </a:srgbClr>
              </a:solidFill>
            </a:endParaRPr>
          </a:p>
        </p:txBody>
      </p:sp>
      <p:pic>
        <p:nvPicPr>
          <p:cNvPr id="8" name="Picture 7">
            <a:extLst>
              <a:ext uri="{FF2B5EF4-FFF2-40B4-BE49-F238E27FC236}">
                <a16:creationId xmlns:a16="http://schemas.microsoft.com/office/drawing/2014/main" id="{D3A3F3AA-540E-A348-8368-4B5D7B1FF6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1500" y="6357456"/>
            <a:ext cx="1506292" cy="242083"/>
          </a:xfrm>
          <a:prstGeom prst="rect">
            <a:avLst/>
          </a:prstGeom>
        </p:spPr>
      </p:pic>
      <p:sp>
        <p:nvSpPr>
          <p:cNvPr id="5" name="Text Placeholder 3">
            <a:extLst>
              <a:ext uri="{FF2B5EF4-FFF2-40B4-BE49-F238E27FC236}">
                <a16:creationId xmlns:a16="http://schemas.microsoft.com/office/drawing/2014/main" id="{F8820C86-D7E9-5941-9F87-0359D864E2CA}"/>
              </a:ext>
            </a:extLst>
          </p:cNvPr>
          <p:cNvSpPr>
            <a:spLocks noGrp="1"/>
          </p:cNvSpPr>
          <p:nvPr>
            <p:ph type="body" sz="quarter" idx="11" hasCustomPrompt="1"/>
          </p:nvPr>
        </p:nvSpPr>
        <p:spPr>
          <a:xfrm>
            <a:off x="4381499" y="2057400"/>
            <a:ext cx="7239001" cy="2212785"/>
          </a:xfrm>
        </p:spPr>
        <p:txBody>
          <a:bodyPr wrap="square">
            <a:spAutoFit/>
          </a:bodyPr>
          <a:lstStyle>
            <a:lvl1pPr marL="285750" indent="-285750">
              <a:lnSpc>
                <a:spcPct val="120000"/>
              </a:lnSpc>
              <a:spcBef>
                <a:spcPts val="0"/>
              </a:spcBef>
              <a:spcAft>
                <a:spcPts val="600"/>
              </a:spcAft>
              <a:buClr>
                <a:srgbClr val="D6502B"/>
              </a:buClr>
              <a:buSzPct val="70000"/>
              <a:buFont typeface="Arial" panose="020B0604020202020204" pitchFamily="34" charset="0"/>
              <a:buChar char="•"/>
              <a:defRPr sz="2000">
                <a:solidFill>
                  <a:srgbClr val="53575A"/>
                </a:solidFill>
              </a:defRPr>
            </a:lvl1pPr>
            <a:lvl2pPr marL="304784" indent="-304784">
              <a:spcBef>
                <a:spcPts val="0"/>
              </a:spcBef>
              <a:spcAft>
                <a:spcPts val="600"/>
              </a:spcAft>
              <a:buClr>
                <a:srgbClr val="D6502B"/>
              </a:buClr>
              <a:buSzPct val="70000"/>
              <a:buFont typeface="Arial" panose="020B0604020202020204" pitchFamily="34" charset="0"/>
              <a:buChar char="•"/>
              <a:defRPr sz="1800">
                <a:solidFill>
                  <a:srgbClr val="53575A"/>
                </a:solidFill>
              </a:defRPr>
            </a:lvl2pPr>
            <a:lvl3pPr marL="609570" indent="-306903">
              <a:spcBef>
                <a:spcPts val="0"/>
              </a:spcBef>
              <a:spcAft>
                <a:spcPts val="600"/>
              </a:spcAft>
              <a:buClr>
                <a:srgbClr val="D6502B"/>
              </a:buClr>
              <a:buSzPct val="70000"/>
              <a:buFont typeface="Arial" panose="020B0604020202020204" pitchFamily="34" charset="0"/>
              <a:buChar char="•"/>
              <a:defRPr sz="1800">
                <a:solidFill>
                  <a:srgbClr val="53575A"/>
                </a:solidFill>
              </a:defRPr>
            </a:lvl3pPr>
            <a:lvl4pPr marL="914354" indent="-309019">
              <a:spcBef>
                <a:spcPts val="0"/>
              </a:spcBef>
              <a:spcAft>
                <a:spcPts val="600"/>
              </a:spcAft>
              <a:buClr>
                <a:srgbClr val="D6502B"/>
              </a:buClr>
              <a:buSzPct val="70000"/>
              <a:buFont typeface="Arial" panose="020B0604020202020204" pitchFamily="34" charset="0"/>
              <a:buChar char="•"/>
              <a:defRPr sz="1800">
                <a:solidFill>
                  <a:srgbClr val="53575A"/>
                </a:solidFill>
              </a:defRPr>
            </a:lvl4pPr>
            <a:lvl5pPr marL="1219140" indent="-304784">
              <a:spcBef>
                <a:spcPts val="0"/>
              </a:spcBef>
              <a:spcAft>
                <a:spcPts val="600"/>
              </a:spcAft>
              <a:buClr>
                <a:srgbClr val="D6502B"/>
              </a:buClr>
              <a:buSzPct val="70000"/>
              <a:buFont typeface="Arial" panose="020B0604020202020204" pitchFamily="34" charset="0"/>
              <a:buChar char="•"/>
              <a:defRPr sz="1800">
                <a:solidFill>
                  <a:srgbClr val="53575A"/>
                </a:solidFill>
              </a:defRPr>
            </a:lvl5pPr>
          </a:lstStyle>
          <a:p>
            <a:pPr lvl="0"/>
            <a:r>
              <a:rPr lang="en-US"/>
              <a:t>Click to edit text</a:t>
            </a:r>
          </a:p>
          <a:p>
            <a:pPr lvl="0"/>
            <a:r>
              <a:rPr lang="en-US"/>
              <a:t>Click to edit text</a:t>
            </a:r>
          </a:p>
          <a:p>
            <a:pPr lvl="0"/>
            <a:r>
              <a:rPr lang="en-US"/>
              <a:t>Click to edit text</a:t>
            </a:r>
          </a:p>
          <a:p>
            <a:pPr lvl="0"/>
            <a:r>
              <a:rPr lang="en-US"/>
              <a:t>Click to edit text</a:t>
            </a:r>
          </a:p>
          <a:p>
            <a:pPr lvl="0"/>
            <a:endParaRPr lang="en-US"/>
          </a:p>
        </p:txBody>
      </p:sp>
      <p:sp>
        <p:nvSpPr>
          <p:cNvPr id="11" name="Text Placeholder 4">
            <a:extLst>
              <a:ext uri="{FF2B5EF4-FFF2-40B4-BE49-F238E27FC236}">
                <a16:creationId xmlns:a16="http://schemas.microsoft.com/office/drawing/2014/main" id="{ACBE8088-6A36-3B4D-81B2-34FABAFC0CCB}"/>
              </a:ext>
            </a:extLst>
          </p:cNvPr>
          <p:cNvSpPr>
            <a:spLocks noGrp="1"/>
          </p:cNvSpPr>
          <p:nvPr>
            <p:ph type="body" sz="quarter" idx="13" hasCustomPrompt="1"/>
          </p:nvPr>
        </p:nvSpPr>
        <p:spPr>
          <a:xfrm>
            <a:off x="4404650" y="6287036"/>
            <a:ext cx="3148668" cy="351572"/>
          </a:xfrm>
        </p:spPr>
        <p:txBody>
          <a:bodyPr lIns="0" rIns="0"/>
          <a:lstStyle>
            <a:lvl1pPr algn="l">
              <a:defRPr sz="1000">
                <a:solidFill>
                  <a:schemeClr val="bg1">
                    <a:lumMod val="50000"/>
                  </a:schemeClr>
                </a:solidFill>
              </a:defRPr>
            </a:lvl1pPr>
          </a:lstStyle>
          <a:p>
            <a:pPr lvl="0"/>
            <a:r>
              <a:rPr lang="en-US"/>
              <a:t>Source text here</a:t>
            </a:r>
          </a:p>
        </p:txBody>
      </p:sp>
      <p:sp>
        <p:nvSpPr>
          <p:cNvPr id="2" name="Title 1">
            <a:extLst>
              <a:ext uri="{FF2B5EF4-FFF2-40B4-BE49-F238E27FC236}">
                <a16:creationId xmlns:a16="http://schemas.microsoft.com/office/drawing/2014/main" id="{E3061C89-97E8-D94E-8097-741705405DC8}"/>
              </a:ext>
            </a:extLst>
          </p:cNvPr>
          <p:cNvSpPr>
            <a:spLocks noGrp="1"/>
          </p:cNvSpPr>
          <p:nvPr>
            <p:ph type="title" hasCustomPrompt="1"/>
          </p:nvPr>
        </p:nvSpPr>
        <p:spPr>
          <a:xfrm>
            <a:off x="4390124" y="647700"/>
            <a:ext cx="7239001" cy="400110"/>
          </a:xfrm>
        </p:spPr>
        <p:txBody>
          <a:bodyPr/>
          <a:lstStyle>
            <a:lvl1pPr>
              <a:defRPr>
                <a:solidFill>
                  <a:srgbClr val="0B206D"/>
                </a:solidFill>
              </a:defRPr>
            </a:lvl1pPr>
          </a:lstStyle>
          <a:p>
            <a:r>
              <a:rPr lang="en-US"/>
              <a:t>Agenda Headline Here</a:t>
            </a:r>
          </a:p>
        </p:txBody>
      </p:sp>
      <p:sp>
        <p:nvSpPr>
          <p:cNvPr id="14" name="Slide Number Placeholder 3">
            <a:extLst>
              <a:ext uri="{FF2B5EF4-FFF2-40B4-BE49-F238E27FC236}">
                <a16:creationId xmlns:a16="http://schemas.microsoft.com/office/drawing/2014/main" id="{3D17C380-F673-4746-9464-DD29BC1DD0B5}"/>
              </a:ext>
            </a:extLst>
          </p:cNvPr>
          <p:cNvSpPr>
            <a:spLocks noGrp="1"/>
          </p:cNvSpPr>
          <p:nvPr>
            <p:ph type="sldNum" sz="quarter" idx="4"/>
          </p:nvPr>
        </p:nvSpPr>
        <p:spPr>
          <a:xfrm>
            <a:off x="8877300" y="6417732"/>
            <a:ext cx="2743200" cy="237067"/>
          </a:xfrm>
          <a:prstGeom prst="rect">
            <a:avLst/>
          </a:prstGeom>
        </p:spPr>
        <p:txBody>
          <a:bodyPr vert="horz" lIns="0" tIns="0" rIns="0" bIns="0" rtlCol="0" anchor="t" anchorCtr="0"/>
          <a:lstStyle>
            <a:lvl1pPr algn="r">
              <a:defRPr sz="1000" b="0">
                <a:solidFill>
                  <a:srgbClr val="0B206D"/>
                </a:solidFill>
              </a:defRPr>
            </a:lvl1p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a:t>
            </a:fld>
            <a:endParaRPr lang="en-US" b="1">
              <a:cs typeface="Arial" panose="020B0604020202020204" pitchFamily="34" charset="0"/>
            </a:endParaRPr>
          </a:p>
        </p:txBody>
      </p:sp>
      <p:sp>
        <p:nvSpPr>
          <p:cNvPr id="4" name="SmartArt Placeholder 3">
            <a:extLst>
              <a:ext uri="{FF2B5EF4-FFF2-40B4-BE49-F238E27FC236}">
                <a16:creationId xmlns:a16="http://schemas.microsoft.com/office/drawing/2014/main" id="{76CE695F-3A23-9D4B-A0D3-B5EDF88B3EA1}"/>
              </a:ext>
            </a:extLst>
          </p:cNvPr>
          <p:cNvSpPr>
            <a:spLocks noGrp="1"/>
          </p:cNvSpPr>
          <p:nvPr>
            <p:ph type="dgm" sz="quarter" idx="14"/>
          </p:nvPr>
        </p:nvSpPr>
        <p:spPr>
          <a:xfrm>
            <a:off x="0" y="0"/>
            <a:ext cx="3962400" cy="6858000"/>
          </a:xfrm>
        </p:spPr>
        <p:txBody>
          <a:bodyPr/>
          <a:lstStyle/>
          <a:p>
            <a:r>
              <a:rPr lang="en-US"/>
              <a:t>Click icon to add SmartArt graphic</a:t>
            </a:r>
          </a:p>
        </p:txBody>
      </p:sp>
      <p:sp>
        <p:nvSpPr>
          <p:cNvPr id="13" name="Text Placeholder 10">
            <a:extLst>
              <a:ext uri="{FF2B5EF4-FFF2-40B4-BE49-F238E27FC236}">
                <a16:creationId xmlns:a16="http://schemas.microsoft.com/office/drawing/2014/main" id="{B8C4FF09-24F1-644E-8C0C-1349857D7D1D}"/>
              </a:ext>
            </a:extLst>
          </p:cNvPr>
          <p:cNvSpPr>
            <a:spLocks noGrp="1"/>
          </p:cNvSpPr>
          <p:nvPr>
            <p:ph type="body" sz="quarter" idx="15" hasCustomPrompt="1"/>
          </p:nvPr>
        </p:nvSpPr>
        <p:spPr>
          <a:xfrm>
            <a:off x="4390124" y="1152495"/>
            <a:ext cx="7239001" cy="400110"/>
          </a:xfrm>
        </p:spPr>
        <p:txBody>
          <a:bodyPr lIns="0" tIns="0" rIns="0" bIns="0"/>
          <a:lstStyle>
            <a:lvl1pPr>
              <a:defRPr sz="1600" cap="all" spc="200" baseline="0">
                <a:solidFill>
                  <a:srgbClr val="D6502B"/>
                </a:solidFill>
              </a:defRPr>
            </a:lvl1pPr>
          </a:lstStyle>
          <a:p>
            <a:pPr lvl="0"/>
            <a:r>
              <a:rPr lang="en-US"/>
              <a:t>Subhead here</a:t>
            </a:r>
          </a:p>
        </p:txBody>
      </p:sp>
    </p:spTree>
    <p:extLst>
      <p:ext uri="{BB962C8B-B14F-4D97-AF65-F5344CB8AC3E}">
        <p14:creationId xmlns:p14="http://schemas.microsoft.com/office/powerpoint/2010/main" val="2288174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ama Brand Gray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F50A11-70D5-4A4B-93B3-8D932B75DCBB}"/>
              </a:ext>
            </a:extLst>
          </p:cNvPr>
          <p:cNvSpPr/>
          <p:nvPr userDrawn="1"/>
        </p:nvSpPr>
        <p:spPr>
          <a:xfrm>
            <a:off x="0" y="1600200"/>
            <a:ext cx="12192000" cy="5257800"/>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hasCustomPrompt="1"/>
          </p:nvPr>
        </p:nvSpPr>
        <p:spPr/>
        <p:txBody>
          <a:bodyPr/>
          <a:lstStyle>
            <a:lvl1pPr>
              <a:defRPr b="0"/>
            </a:lvl1pPr>
          </a:lstStyle>
          <a:p>
            <a:r>
              <a:rPr lang="en-US"/>
              <a:t>Headline Gray Bar</a:t>
            </a:r>
          </a:p>
        </p:txBody>
      </p:sp>
      <p:sp>
        <p:nvSpPr>
          <p:cNvPr id="6" name="Slide Number Placeholder 3">
            <a:extLst>
              <a:ext uri="{FF2B5EF4-FFF2-40B4-BE49-F238E27FC236}">
                <a16:creationId xmlns:a16="http://schemas.microsoft.com/office/drawing/2014/main" id="{214E9D1E-D9A2-414F-B857-00FC968D69DC}"/>
              </a:ext>
            </a:extLst>
          </p:cNvPr>
          <p:cNvSpPr>
            <a:spLocks noGrp="1"/>
          </p:cNvSpPr>
          <p:nvPr>
            <p:ph type="sldNum" sz="quarter" idx="4"/>
          </p:nvPr>
        </p:nvSpPr>
        <p:spPr>
          <a:xfrm>
            <a:off x="8877300" y="6417732"/>
            <a:ext cx="2743200" cy="237067"/>
          </a:xfrm>
          <a:prstGeom prst="rect">
            <a:avLst/>
          </a:prstGeom>
        </p:spPr>
        <p:txBody>
          <a:bodyPr vert="horz" lIns="0" tIns="0" rIns="0" bIns="0" rtlCol="0" anchor="t" anchorCtr="0"/>
          <a:lstStyle>
            <a:lvl1pPr algn="r">
              <a:defRPr sz="1000" b="0">
                <a:solidFill>
                  <a:srgbClr val="0B206D"/>
                </a:solidFill>
              </a:defRPr>
            </a:lvl1p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a:t>
            </a:fld>
            <a:endParaRPr lang="en-US" b="1">
              <a:cs typeface="Arial" panose="020B0604020202020204" pitchFamily="34" charset="0"/>
            </a:endParaRPr>
          </a:p>
        </p:txBody>
      </p:sp>
      <p:pic>
        <p:nvPicPr>
          <p:cNvPr id="5" name="Picture 4">
            <a:extLst>
              <a:ext uri="{FF2B5EF4-FFF2-40B4-BE49-F238E27FC236}">
                <a16:creationId xmlns:a16="http://schemas.microsoft.com/office/drawing/2014/main" id="{8DA334BE-B525-B049-AB3D-C4E15D6A33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3877" y="6362701"/>
            <a:ext cx="1505680" cy="236755"/>
          </a:xfrm>
          <a:prstGeom prst="rect">
            <a:avLst/>
          </a:prstGeom>
        </p:spPr>
      </p:pic>
      <p:sp>
        <p:nvSpPr>
          <p:cNvPr id="9" name="Text Placeholder 4">
            <a:extLst>
              <a:ext uri="{FF2B5EF4-FFF2-40B4-BE49-F238E27FC236}">
                <a16:creationId xmlns:a16="http://schemas.microsoft.com/office/drawing/2014/main" id="{B2047BBC-CC08-E24A-8DFE-7AFED329D4FF}"/>
              </a:ext>
            </a:extLst>
          </p:cNvPr>
          <p:cNvSpPr>
            <a:spLocks noGrp="1"/>
          </p:cNvSpPr>
          <p:nvPr>
            <p:ph type="body" sz="quarter" idx="13" hasCustomPrompt="1"/>
          </p:nvPr>
        </p:nvSpPr>
        <p:spPr>
          <a:xfrm>
            <a:off x="571500" y="5796796"/>
            <a:ext cx="3148668" cy="351572"/>
          </a:xfrm>
        </p:spPr>
        <p:txBody>
          <a:bodyPr lIns="0" rIns="0"/>
          <a:lstStyle>
            <a:lvl1pPr algn="l">
              <a:defRPr sz="1000">
                <a:solidFill>
                  <a:schemeClr val="bg1">
                    <a:lumMod val="65000"/>
                  </a:schemeClr>
                </a:solidFill>
              </a:defRPr>
            </a:lvl1pPr>
          </a:lstStyle>
          <a:p>
            <a:pPr lvl="0"/>
            <a:r>
              <a:rPr lang="en-US"/>
              <a:t>Source text here</a:t>
            </a:r>
          </a:p>
        </p:txBody>
      </p:sp>
      <p:sp>
        <p:nvSpPr>
          <p:cNvPr id="12" name="Content Placeholder 9">
            <a:extLst>
              <a:ext uri="{FF2B5EF4-FFF2-40B4-BE49-F238E27FC236}">
                <a16:creationId xmlns:a16="http://schemas.microsoft.com/office/drawing/2014/main" id="{1B5B52B5-1291-C149-904E-BB7638A24105}"/>
              </a:ext>
            </a:extLst>
          </p:cNvPr>
          <p:cNvSpPr>
            <a:spLocks noGrp="1"/>
          </p:cNvSpPr>
          <p:nvPr>
            <p:ph sz="quarter" idx="15"/>
          </p:nvPr>
        </p:nvSpPr>
        <p:spPr>
          <a:xfrm>
            <a:off x="571501" y="2057400"/>
            <a:ext cx="11048998" cy="3642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0">
            <a:extLst>
              <a:ext uri="{FF2B5EF4-FFF2-40B4-BE49-F238E27FC236}">
                <a16:creationId xmlns:a16="http://schemas.microsoft.com/office/drawing/2014/main" id="{A7D70B9D-0F55-0E46-8014-E640AC229209}"/>
              </a:ext>
            </a:extLst>
          </p:cNvPr>
          <p:cNvSpPr>
            <a:spLocks noGrp="1"/>
          </p:cNvSpPr>
          <p:nvPr>
            <p:ph type="body" sz="quarter" idx="17" hasCustomPrompt="1"/>
          </p:nvPr>
        </p:nvSpPr>
        <p:spPr>
          <a:xfrm>
            <a:off x="571500" y="1123122"/>
            <a:ext cx="11048999" cy="329980"/>
          </a:xfrm>
        </p:spPr>
        <p:txBody>
          <a:bodyPr lIns="0" tIns="0" rIns="0" bIns="0"/>
          <a:lstStyle>
            <a:lvl1pPr>
              <a:defRPr sz="1600" cap="all" spc="200" baseline="0">
                <a:solidFill>
                  <a:srgbClr val="D6502B"/>
                </a:solidFill>
              </a:defRPr>
            </a:lvl1pPr>
          </a:lstStyle>
          <a:p>
            <a:pPr lvl="0"/>
            <a:r>
              <a:rPr lang="en-US"/>
              <a:t>Subhead here</a:t>
            </a:r>
          </a:p>
        </p:txBody>
      </p:sp>
    </p:spTree>
    <p:extLst>
      <p:ext uri="{BB962C8B-B14F-4D97-AF65-F5344CB8AC3E}">
        <p14:creationId xmlns:p14="http://schemas.microsoft.com/office/powerpoint/2010/main" val="3608157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olumn Text -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7DE8E-C905-CF4B-9241-1CDEC3EE8F2B}"/>
              </a:ext>
            </a:extLst>
          </p:cNvPr>
          <p:cNvSpPr>
            <a:spLocks noGrp="1"/>
          </p:cNvSpPr>
          <p:nvPr>
            <p:ph type="title" hasCustomPrompt="1"/>
          </p:nvPr>
        </p:nvSpPr>
        <p:spPr>
          <a:xfrm>
            <a:off x="571501" y="647700"/>
            <a:ext cx="11049000" cy="400110"/>
          </a:xfrm>
        </p:spPr>
        <p:txBody>
          <a:bodyPr/>
          <a:lstStyle>
            <a:lvl1pPr>
              <a:defRPr b="0"/>
            </a:lvl1pPr>
          </a:lstStyle>
          <a:p>
            <a:r>
              <a:rPr lang="en-US"/>
              <a:t>Three Column Template Headline</a:t>
            </a:r>
          </a:p>
        </p:txBody>
      </p:sp>
      <p:pic>
        <p:nvPicPr>
          <p:cNvPr id="5" name="Picture 4">
            <a:extLst>
              <a:ext uri="{FF2B5EF4-FFF2-40B4-BE49-F238E27FC236}">
                <a16:creationId xmlns:a16="http://schemas.microsoft.com/office/drawing/2014/main" id="{16917942-D3E5-D74A-B4BA-503F3542A5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3877" y="6362701"/>
            <a:ext cx="1505680" cy="236755"/>
          </a:xfrm>
          <a:prstGeom prst="rect">
            <a:avLst/>
          </a:prstGeom>
        </p:spPr>
      </p:pic>
      <p:sp>
        <p:nvSpPr>
          <p:cNvPr id="6" name="Text Placeholder 4">
            <a:extLst>
              <a:ext uri="{FF2B5EF4-FFF2-40B4-BE49-F238E27FC236}">
                <a16:creationId xmlns:a16="http://schemas.microsoft.com/office/drawing/2014/main" id="{77132591-1050-5346-84B2-9444E08119D1}"/>
              </a:ext>
            </a:extLst>
          </p:cNvPr>
          <p:cNvSpPr>
            <a:spLocks noGrp="1"/>
          </p:cNvSpPr>
          <p:nvPr>
            <p:ph type="body" sz="quarter" idx="13" hasCustomPrompt="1"/>
          </p:nvPr>
        </p:nvSpPr>
        <p:spPr>
          <a:xfrm>
            <a:off x="571500" y="5796796"/>
            <a:ext cx="3148668" cy="351572"/>
          </a:xfrm>
        </p:spPr>
        <p:txBody>
          <a:bodyPr lIns="0" rIns="0"/>
          <a:lstStyle>
            <a:lvl1pPr algn="l">
              <a:defRPr sz="1000">
                <a:solidFill>
                  <a:schemeClr val="bg1">
                    <a:lumMod val="65000"/>
                  </a:schemeClr>
                </a:solidFill>
              </a:defRPr>
            </a:lvl1pPr>
          </a:lstStyle>
          <a:p>
            <a:pPr lvl="0"/>
            <a:r>
              <a:rPr lang="en-US"/>
              <a:t>Source text here</a:t>
            </a:r>
          </a:p>
        </p:txBody>
      </p:sp>
      <p:sp>
        <p:nvSpPr>
          <p:cNvPr id="7" name="Slide Number Placeholder 3">
            <a:extLst>
              <a:ext uri="{FF2B5EF4-FFF2-40B4-BE49-F238E27FC236}">
                <a16:creationId xmlns:a16="http://schemas.microsoft.com/office/drawing/2014/main" id="{8593E1AF-F275-A74C-96D7-2B90851210FC}"/>
              </a:ext>
            </a:extLst>
          </p:cNvPr>
          <p:cNvSpPr>
            <a:spLocks noGrp="1"/>
          </p:cNvSpPr>
          <p:nvPr>
            <p:ph type="sldNum" sz="quarter" idx="4"/>
          </p:nvPr>
        </p:nvSpPr>
        <p:spPr>
          <a:xfrm>
            <a:off x="8877300" y="6417732"/>
            <a:ext cx="2743200" cy="237067"/>
          </a:xfrm>
          <a:prstGeom prst="rect">
            <a:avLst/>
          </a:prstGeom>
        </p:spPr>
        <p:txBody>
          <a:bodyPr vert="horz" lIns="0" tIns="0" rIns="0" bIns="0" rtlCol="0" anchor="t" anchorCtr="0"/>
          <a:lstStyle>
            <a:lvl1pPr algn="r">
              <a:defRPr sz="1000" b="0">
                <a:solidFill>
                  <a:srgbClr val="0B206D"/>
                </a:solidFill>
              </a:defRPr>
            </a:lvl1p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a:t>
            </a:fld>
            <a:endParaRPr lang="en-US" b="1">
              <a:cs typeface="Arial" panose="020B0604020202020204" pitchFamily="34" charset="0"/>
            </a:endParaRPr>
          </a:p>
        </p:txBody>
      </p:sp>
      <p:sp>
        <p:nvSpPr>
          <p:cNvPr id="4" name="Text Placeholder 3">
            <a:extLst>
              <a:ext uri="{FF2B5EF4-FFF2-40B4-BE49-F238E27FC236}">
                <a16:creationId xmlns:a16="http://schemas.microsoft.com/office/drawing/2014/main" id="{A4CE4E8B-6887-CE4E-B98A-4F78EC9727D2}"/>
              </a:ext>
            </a:extLst>
          </p:cNvPr>
          <p:cNvSpPr>
            <a:spLocks noGrp="1"/>
          </p:cNvSpPr>
          <p:nvPr>
            <p:ph type="body" sz="quarter" idx="14"/>
          </p:nvPr>
        </p:nvSpPr>
        <p:spPr>
          <a:xfrm>
            <a:off x="571500" y="2057400"/>
            <a:ext cx="11049000" cy="3594100"/>
          </a:xfrm>
        </p:spPr>
        <p:txBody>
          <a:bodyPr numCol="3" spcCol="457200"/>
          <a:lstStyle>
            <a:lvl1pPr>
              <a:defRPr b="0">
                <a:solidFill>
                  <a:srgbClr val="53575A"/>
                </a:solidFill>
              </a:defRPr>
            </a:lvl1pPr>
            <a:lvl2pPr marL="342900" marR="0" indent="-342900" algn="l" defTabSz="1219140" rtl="0" eaLnBrk="1" fontAlgn="auto" latinLnBrk="0" hangingPunct="1">
              <a:lnSpc>
                <a:spcPct val="120000"/>
              </a:lnSpc>
              <a:spcBef>
                <a:spcPts val="0"/>
              </a:spcBef>
              <a:spcAft>
                <a:spcPts val="1200"/>
              </a:spcAft>
              <a:buClr>
                <a:srgbClr val="D6502B"/>
              </a:buClr>
              <a:buSzPct val="90000"/>
              <a:buFont typeface="Arial" panose="020B0604020202020204" pitchFamily="34" charset="0"/>
              <a:buChar char="•"/>
              <a:tabLst/>
              <a:defRPr baseline="0"/>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0">
            <a:extLst>
              <a:ext uri="{FF2B5EF4-FFF2-40B4-BE49-F238E27FC236}">
                <a16:creationId xmlns:a16="http://schemas.microsoft.com/office/drawing/2014/main" id="{E29899CD-7BC3-9C4D-B424-E8684CAA67CE}"/>
              </a:ext>
            </a:extLst>
          </p:cNvPr>
          <p:cNvSpPr>
            <a:spLocks noGrp="1"/>
          </p:cNvSpPr>
          <p:nvPr>
            <p:ph type="body" sz="quarter" idx="17" hasCustomPrompt="1"/>
          </p:nvPr>
        </p:nvSpPr>
        <p:spPr>
          <a:xfrm>
            <a:off x="571500" y="1123122"/>
            <a:ext cx="11048999" cy="329980"/>
          </a:xfrm>
        </p:spPr>
        <p:txBody>
          <a:bodyPr lIns="0" tIns="0" rIns="0" bIns="0"/>
          <a:lstStyle>
            <a:lvl1pPr>
              <a:defRPr sz="1600" cap="all" spc="200" baseline="0">
                <a:solidFill>
                  <a:srgbClr val="D6502B"/>
                </a:solidFill>
              </a:defRPr>
            </a:lvl1pPr>
          </a:lstStyle>
          <a:p>
            <a:pPr lvl="0"/>
            <a:r>
              <a:rPr lang="en-US"/>
              <a:t>Subhead here</a:t>
            </a:r>
          </a:p>
        </p:txBody>
      </p:sp>
    </p:spTree>
    <p:extLst>
      <p:ext uri="{BB962C8B-B14F-4D97-AF65-F5344CB8AC3E}">
        <p14:creationId xmlns:p14="http://schemas.microsoft.com/office/powerpoint/2010/main" val="41845155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Bullet Poi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7DE8E-C905-CF4B-9241-1CDEC3EE8F2B}"/>
              </a:ext>
            </a:extLst>
          </p:cNvPr>
          <p:cNvSpPr>
            <a:spLocks noGrp="1"/>
          </p:cNvSpPr>
          <p:nvPr>
            <p:ph type="title" hasCustomPrompt="1"/>
          </p:nvPr>
        </p:nvSpPr>
        <p:spPr>
          <a:xfrm>
            <a:off x="571501" y="647700"/>
            <a:ext cx="11049000" cy="430887"/>
          </a:xfrm>
        </p:spPr>
        <p:txBody>
          <a:bodyPr/>
          <a:lstStyle>
            <a:lvl1pPr>
              <a:defRPr b="0"/>
            </a:lvl1pPr>
          </a:lstStyle>
          <a:p>
            <a:r>
              <a:rPr lang="en-US"/>
              <a:t>One Column Headline</a:t>
            </a:r>
          </a:p>
        </p:txBody>
      </p:sp>
      <p:pic>
        <p:nvPicPr>
          <p:cNvPr id="5" name="Picture 4">
            <a:extLst>
              <a:ext uri="{FF2B5EF4-FFF2-40B4-BE49-F238E27FC236}">
                <a16:creationId xmlns:a16="http://schemas.microsoft.com/office/drawing/2014/main" id="{16917942-D3E5-D74A-B4BA-503F3542A5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3877" y="6362701"/>
            <a:ext cx="1505680" cy="236755"/>
          </a:xfrm>
          <a:prstGeom prst="rect">
            <a:avLst/>
          </a:prstGeom>
        </p:spPr>
      </p:pic>
      <p:sp>
        <p:nvSpPr>
          <p:cNvPr id="6" name="Text Placeholder 4">
            <a:extLst>
              <a:ext uri="{FF2B5EF4-FFF2-40B4-BE49-F238E27FC236}">
                <a16:creationId xmlns:a16="http://schemas.microsoft.com/office/drawing/2014/main" id="{77132591-1050-5346-84B2-9444E08119D1}"/>
              </a:ext>
            </a:extLst>
          </p:cNvPr>
          <p:cNvSpPr>
            <a:spLocks noGrp="1"/>
          </p:cNvSpPr>
          <p:nvPr>
            <p:ph type="body" sz="quarter" idx="13" hasCustomPrompt="1"/>
          </p:nvPr>
        </p:nvSpPr>
        <p:spPr>
          <a:xfrm>
            <a:off x="571500" y="5796796"/>
            <a:ext cx="3148668" cy="351572"/>
          </a:xfrm>
        </p:spPr>
        <p:txBody>
          <a:bodyPr lIns="0" rIns="0"/>
          <a:lstStyle>
            <a:lvl1pPr algn="l">
              <a:defRPr sz="1000">
                <a:solidFill>
                  <a:schemeClr val="bg1">
                    <a:lumMod val="65000"/>
                  </a:schemeClr>
                </a:solidFill>
              </a:defRPr>
            </a:lvl1pPr>
          </a:lstStyle>
          <a:p>
            <a:pPr lvl="0"/>
            <a:r>
              <a:rPr lang="en-US"/>
              <a:t>Source text here</a:t>
            </a:r>
          </a:p>
        </p:txBody>
      </p:sp>
      <p:sp>
        <p:nvSpPr>
          <p:cNvPr id="7" name="Slide Number Placeholder 3">
            <a:extLst>
              <a:ext uri="{FF2B5EF4-FFF2-40B4-BE49-F238E27FC236}">
                <a16:creationId xmlns:a16="http://schemas.microsoft.com/office/drawing/2014/main" id="{8593E1AF-F275-A74C-96D7-2B90851210FC}"/>
              </a:ext>
            </a:extLst>
          </p:cNvPr>
          <p:cNvSpPr>
            <a:spLocks noGrp="1"/>
          </p:cNvSpPr>
          <p:nvPr>
            <p:ph type="sldNum" sz="quarter" idx="4"/>
          </p:nvPr>
        </p:nvSpPr>
        <p:spPr>
          <a:xfrm>
            <a:off x="8877300" y="6417732"/>
            <a:ext cx="2743200" cy="237067"/>
          </a:xfrm>
          <a:prstGeom prst="rect">
            <a:avLst/>
          </a:prstGeom>
        </p:spPr>
        <p:txBody>
          <a:bodyPr vert="horz" lIns="0" tIns="0" rIns="0" bIns="0" rtlCol="0" anchor="t" anchorCtr="0"/>
          <a:lstStyle>
            <a:lvl1pPr algn="r">
              <a:defRPr sz="1000" b="0">
                <a:solidFill>
                  <a:srgbClr val="0B206D"/>
                </a:solidFill>
              </a:defRPr>
            </a:lvl1p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a:t>
            </a:fld>
            <a:endParaRPr lang="en-US" b="1">
              <a:cs typeface="Arial" panose="020B0604020202020204" pitchFamily="34" charset="0"/>
            </a:endParaRPr>
          </a:p>
        </p:txBody>
      </p:sp>
      <p:sp>
        <p:nvSpPr>
          <p:cNvPr id="8" name="Text Placeholder 10">
            <a:extLst>
              <a:ext uri="{FF2B5EF4-FFF2-40B4-BE49-F238E27FC236}">
                <a16:creationId xmlns:a16="http://schemas.microsoft.com/office/drawing/2014/main" id="{1BDCFB0D-9798-A24A-B644-D06C60524000}"/>
              </a:ext>
            </a:extLst>
          </p:cNvPr>
          <p:cNvSpPr>
            <a:spLocks noGrp="1"/>
          </p:cNvSpPr>
          <p:nvPr>
            <p:ph type="body" sz="quarter" idx="17" hasCustomPrompt="1"/>
          </p:nvPr>
        </p:nvSpPr>
        <p:spPr>
          <a:xfrm>
            <a:off x="571500" y="1123122"/>
            <a:ext cx="11048999" cy="329980"/>
          </a:xfrm>
        </p:spPr>
        <p:txBody>
          <a:bodyPr lIns="0" tIns="0" rIns="0" bIns="0"/>
          <a:lstStyle>
            <a:lvl1pPr>
              <a:defRPr sz="1600" cap="all" spc="200" baseline="0">
                <a:solidFill>
                  <a:srgbClr val="D6502B"/>
                </a:solidFill>
              </a:defRPr>
            </a:lvl1pPr>
          </a:lstStyle>
          <a:p>
            <a:pPr lvl="0"/>
            <a:r>
              <a:rPr lang="en-US"/>
              <a:t>Subhead here</a:t>
            </a:r>
          </a:p>
        </p:txBody>
      </p:sp>
      <p:sp>
        <p:nvSpPr>
          <p:cNvPr id="4" name="Text Placeholder 3">
            <a:extLst>
              <a:ext uri="{FF2B5EF4-FFF2-40B4-BE49-F238E27FC236}">
                <a16:creationId xmlns:a16="http://schemas.microsoft.com/office/drawing/2014/main" id="{967B0F2E-6FE2-564E-92D4-FF9A329CFE6D}"/>
              </a:ext>
            </a:extLst>
          </p:cNvPr>
          <p:cNvSpPr>
            <a:spLocks noGrp="1"/>
          </p:cNvSpPr>
          <p:nvPr>
            <p:ph type="body" sz="quarter" idx="18"/>
          </p:nvPr>
        </p:nvSpPr>
        <p:spPr>
          <a:xfrm>
            <a:off x="571500" y="1897063"/>
            <a:ext cx="11048999" cy="368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7579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7DE8E-C905-CF4B-9241-1CDEC3EE8F2B}"/>
              </a:ext>
            </a:extLst>
          </p:cNvPr>
          <p:cNvSpPr>
            <a:spLocks noGrp="1"/>
          </p:cNvSpPr>
          <p:nvPr>
            <p:ph type="title" hasCustomPrompt="1"/>
          </p:nvPr>
        </p:nvSpPr>
        <p:spPr>
          <a:xfrm>
            <a:off x="571501" y="647700"/>
            <a:ext cx="11049000" cy="400110"/>
          </a:xfrm>
        </p:spPr>
        <p:txBody>
          <a:bodyPr/>
          <a:lstStyle>
            <a:lvl1pPr>
              <a:defRPr b="0"/>
            </a:lvl1pPr>
          </a:lstStyle>
          <a:p>
            <a:r>
              <a:rPr lang="en-US"/>
              <a:t>One Column Headline</a:t>
            </a:r>
          </a:p>
        </p:txBody>
      </p:sp>
      <p:pic>
        <p:nvPicPr>
          <p:cNvPr id="5" name="Picture 4">
            <a:extLst>
              <a:ext uri="{FF2B5EF4-FFF2-40B4-BE49-F238E27FC236}">
                <a16:creationId xmlns:a16="http://schemas.microsoft.com/office/drawing/2014/main" id="{16917942-D3E5-D74A-B4BA-503F3542A5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3877" y="6362701"/>
            <a:ext cx="1505680" cy="236755"/>
          </a:xfrm>
          <a:prstGeom prst="rect">
            <a:avLst/>
          </a:prstGeom>
        </p:spPr>
      </p:pic>
      <p:sp>
        <p:nvSpPr>
          <p:cNvPr id="6" name="Text Placeholder 4">
            <a:extLst>
              <a:ext uri="{FF2B5EF4-FFF2-40B4-BE49-F238E27FC236}">
                <a16:creationId xmlns:a16="http://schemas.microsoft.com/office/drawing/2014/main" id="{77132591-1050-5346-84B2-9444E08119D1}"/>
              </a:ext>
            </a:extLst>
          </p:cNvPr>
          <p:cNvSpPr>
            <a:spLocks noGrp="1"/>
          </p:cNvSpPr>
          <p:nvPr>
            <p:ph type="body" sz="quarter" idx="13" hasCustomPrompt="1"/>
          </p:nvPr>
        </p:nvSpPr>
        <p:spPr>
          <a:xfrm>
            <a:off x="571500" y="5796796"/>
            <a:ext cx="3148668" cy="351572"/>
          </a:xfrm>
        </p:spPr>
        <p:txBody>
          <a:bodyPr lIns="0" rIns="0"/>
          <a:lstStyle>
            <a:lvl1pPr algn="l">
              <a:defRPr sz="1000">
                <a:solidFill>
                  <a:schemeClr val="bg1">
                    <a:lumMod val="65000"/>
                  </a:schemeClr>
                </a:solidFill>
              </a:defRPr>
            </a:lvl1pPr>
          </a:lstStyle>
          <a:p>
            <a:pPr lvl="0"/>
            <a:r>
              <a:rPr lang="en-US"/>
              <a:t>Source text here</a:t>
            </a:r>
          </a:p>
        </p:txBody>
      </p:sp>
      <p:sp>
        <p:nvSpPr>
          <p:cNvPr id="7" name="Slide Number Placeholder 3">
            <a:extLst>
              <a:ext uri="{FF2B5EF4-FFF2-40B4-BE49-F238E27FC236}">
                <a16:creationId xmlns:a16="http://schemas.microsoft.com/office/drawing/2014/main" id="{8593E1AF-F275-A74C-96D7-2B90851210FC}"/>
              </a:ext>
            </a:extLst>
          </p:cNvPr>
          <p:cNvSpPr>
            <a:spLocks noGrp="1"/>
          </p:cNvSpPr>
          <p:nvPr>
            <p:ph type="sldNum" sz="quarter" idx="4"/>
          </p:nvPr>
        </p:nvSpPr>
        <p:spPr>
          <a:xfrm>
            <a:off x="8877300" y="6417732"/>
            <a:ext cx="2743200" cy="237067"/>
          </a:xfrm>
          <a:prstGeom prst="rect">
            <a:avLst/>
          </a:prstGeom>
        </p:spPr>
        <p:txBody>
          <a:bodyPr vert="horz" lIns="0" tIns="0" rIns="0" bIns="0" rtlCol="0" anchor="t" anchorCtr="0"/>
          <a:lstStyle>
            <a:lvl1pPr algn="r">
              <a:defRPr sz="1000" b="0">
                <a:solidFill>
                  <a:srgbClr val="0B206D"/>
                </a:solidFill>
              </a:defRPr>
            </a:lvl1p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a:t>
            </a:fld>
            <a:endParaRPr lang="en-US" b="1">
              <a:cs typeface="Arial" panose="020B0604020202020204" pitchFamily="34" charset="0"/>
            </a:endParaRPr>
          </a:p>
        </p:txBody>
      </p:sp>
      <p:sp>
        <p:nvSpPr>
          <p:cNvPr id="10" name="Text Placeholder 3">
            <a:extLst>
              <a:ext uri="{FF2B5EF4-FFF2-40B4-BE49-F238E27FC236}">
                <a16:creationId xmlns:a16="http://schemas.microsoft.com/office/drawing/2014/main" id="{E6C8CAE6-2A19-7242-8C98-459787231039}"/>
              </a:ext>
            </a:extLst>
          </p:cNvPr>
          <p:cNvSpPr>
            <a:spLocks noGrp="1"/>
          </p:cNvSpPr>
          <p:nvPr>
            <p:ph type="body" sz="quarter" idx="14" hasCustomPrompt="1"/>
          </p:nvPr>
        </p:nvSpPr>
        <p:spPr>
          <a:xfrm>
            <a:off x="571500" y="2057400"/>
            <a:ext cx="11049000" cy="3594100"/>
          </a:xfrm>
        </p:spPr>
        <p:txBody>
          <a:bodyPr numCol="1" spcCol="457200"/>
          <a:lstStyle>
            <a:lvl1pPr>
              <a:lnSpc>
                <a:spcPct val="120000"/>
              </a:lnSpc>
              <a:defRPr b="1">
                <a:solidFill>
                  <a:srgbClr val="0B206D"/>
                </a:solidFill>
              </a:defRPr>
            </a:lvl1pPr>
            <a:lvl2pPr marL="0" marR="0" indent="0" algn="l" defTabSz="1219140" rtl="0" eaLnBrk="1" fontAlgn="auto" latinLnBrk="0" hangingPunct="1">
              <a:lnSpc>
                <a:spcPct val="120000"/>
              </a:lnSpc>
              <a:spcBef>
                <a:spcPts val="0"/>
              </a:spcBef>
              <a:spcAft>
                <a:spcPts val="1200"/>
              </a:spcAft>
              <a:buClr>
                <a:srgbClr val="D6502B"/>
              </a:buClr>
              <a:buSzPct val="90000"/>
              <a:buFontTx/>
              <a:buNone/>
              <a:tabLst/>
              <a:defRPr/>
            </a:lvl2pPr>
          </a:lstStyle>
          <a:p>
            <a:pPr lvl="0"/>
            <a:r>
              <a:rPr lang="en-US"/>
              <a:t>Subhead body text here</a:t>
            </a:r>
          </a:p>
          <a:p>
            <a:pPr marL="0" marR="0" lvl="1" indent="0" algn="l" defTabSz="1219140" rtl="0" eaLnBrk="1" fontAlgn="auto" latinLnBrk="0" hangingPunct="1">
              <a:lnSpc>
                <a:spcPct val="120000"/>
              </a:lnSpc>
              <a:spcBef>
                <a:spcPts val="0"/>
              </a:spcBef>
              <a:spcAft>
                <a:spcPts val="1200"/>
              </a:spcAft>
              <a:buClr>
                <a:srgbClr val="D6502B"/>
              </a:buClr>
              <a:buSzPct val="90000"/>
              <a:buFontTx/>
              <a:buNone/>
              <a:tabLst/>
              <a:defRPr/>
            </a:pPr>
            <a:r>
              <a:rPr lang="en-US"/>
              <a:t>This is a one column template. This is a one column template. This is a one column template. This is a one column template.</a:t>
            </a:r>
          </a:p>
          <a:p>
            <a:pPr marL="0" marR="0" lvl="1" indent="0" algn="l" defTabSz="1219140" rtl="0" eaLnBrk="1" fontAlgn="auto" latinLnBrk="0" hangingPunct="1">
              <a:lnSpc>
                <a:spcPct val="120000"/>
              </a:lnSpc>
              <a:spcBef>
                <a:spcPts val="0"/>
              </a:spcBef>
              <a:spcAft>
                <a:spcPts val="1200"/>
              </a:spcAft>
              <a:buClr>
                <a:srgbClr val="D6502B"/>
              </a:buClr>
              <a:buSzPct val="90000"/>
              <a:buFontTx/>
              <a:buNone/>
              <a:tabLst/>
              <a:defRPr/>
            </a:pPr>
            <a:r>
              <a:rPr lang="en-US"/>
              <a:t>This is a one column template. This is a one column template. This is a one column template. This is a one column template. This is a one column template. This is a one column template. This is a one column template. This is a one column template.</a:t>
            </a:r>
          </a:p>
          <a:p>
            <a:pPr marL="0" marR="0" lvl="1" indent="0" algn="l" defTabSz="1219140" rtl="0" eaLnBrk="1" fontAlgn="auto" latinLnBrk="0" hangingPunct="1">
              <a:lnSpc>
                <a:spcPct val="120000"/>
              </a:lnSpc>
              <a:spcBef>
                <a:spcPts val="0"/>
              </a:spcBef>
              <a:spcAft>
                <a:spcPts val="1200"/>
              </a:spcAft>
              <a:buClr>
                <a:srgbClr val="D6502B"/>
              </a:buClr>
              <a:buSzPct val="90000"/>
              <a:buFontTx/>
              <a:buNone/>
              <a:tabLst/>
              <a:defRPr/>
            </a:pPr>
            <a:endParaRPr lang="en-US"/>
          </a:p>
          <a:p>
            <a:pPr marL="0" marR="0" lvl="1" indent="0" algn="l" defTabSz="1219140" rtl="0" eaLnBrk="1" fontAlgn="auto" latinLnBrk="0" hangingPunct="1">
              <a:lnSpc>
                <a:spcPct val="120000"/>
              </a:lnSpc>
              <a:spcBef>
                <a:spcPts val="0"/>
              </a:spcBef>
              <a:spcAft>
                <a:spcPts val="1200"/>
              </a:spcAft>
              <a:buClr>
                <a:srgbClr val="D6502B"/>
              </a:buClr>
              <a:buSzPct val="90000"/>
              <a:buFontTx/>
              <a:buNone/>
              <a:tabLst/>
              <a:defRPr/>
            </a:pPr>
            <a:endParaRPr lang="en-US"/>
          </a:p>
        </p:txBody>
      </p:sp>
      <p:sp>
        <p:nvSpPr>
          <p:cNvPr id="8" name="Text Placeholder 10">
            <a:extLst>
              <a:ext uri="{FF2B5EF4-FFF2-40B4-BE49-F238E27FC236}">
                <a16:creationId xmlns:a16="http://schemas.microsoft.com/office/drawing/2014/main" id="{1BDCFB0D-9798-A24A-B644-D06C60524000}"/>
              </a:ext>
            </a:extLst>
          </p:cNvPr>
          <p:cNvSpPr>
            <a:spLocks noGrp="1"/>
          </p:cNvSpPr>
          <p:nvPr>
            <p:ph type="body" sz="quarter" idx="17" hasCustomPrompt="1"/>
          </p:nvPr>
        </p:nvSpPr>
        <p:spPr>
          <a:xfrm>
            <a:off x="571500" y="1123122"/>
            <a:ext cx="11048999" cy="329980"/>
          </a:xfrm>
        </p:spPr>
        <p:txBody>
          <a:bodyPr lIns="0" tIns="0" rIns="0" bIns="0"/>
          <a:lstStyle>
            <a:lvl1pPr>
              <a:defRPr sz="1600" cap="all" spc="200" baseline="0">
                <a:solidFill>
                  <a:srgbClr val="D6502B"/>
                </a:solidFill>
              </a:defRPr>
            </a:lvl1pPr>
          </a:lstStyle>
          <a:p>
            <a:pPr lvl="0"/>
            <a:r>
              <a:rPr lang="en-US"/>
              <a:t>Subhead here</a:t>
            </a:r>
          </a:p>
        </p:txBody>
      </p:sp>
    </p:spTree>
    <p:extLst>
      <p:ext uri="{BB962C8B-B14F-4D97-AF65-F5344CB8AC3E}">
        <p14:creationId xmlns:p14="http://schemas.microsoft.com/office/powerpoint/2010/main" val="288346787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ll out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87FBB9-3875-FC4D-B320-448B91791FB1}"/>
              </a:ext>
            </a:extLst>
          </p:cNvPr>
          <p:cNvSpPr/>
          <p:nvPr userDrawn="1"/>
        </p:nvSpPr>
        <p:spPr>
          <a:xfrm>
            <a:off x="0" y="0"/>
            <a:ext cx="12192000" cy="6857999"/>
          </a:xfrm>
          <a:prstGeom prst="rect">
            <a:avLst/>
          </a:prstGeom>
          <a:gradFill>
            <a:gsLst>
              <a:gs pos="0">
                <a:srgbClr val="2C2B44"/>
              </a:gs>
              <a:gs pos="100000">
                <a:srgbClr val="253C80"/>
              </a:gs>
            </a:gsLst>
            <a:lin ang="78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Rectangle 6">
            <a:extLst>
              <a:ext uri="{FF2B5EF4-FFF2-40B4-BE49-F238E27FC236}">
                <a16:creationId xmlns:a16="http://schemas.microsoft.com/office/drawing/2014/main" id="{2419AF1F-C780-FD47-9633-ECFF28D75CB7}"/>
              </a:ext>
            </a:extLst>
          </p:cNvPr>
          <p:cNvSpPr/>
          <p:nvPr userDrawn="1"/>
        </p:nvSpPr>
        <p:spPr>
          <a:xfrm>
            <a:off x="0" y="0"/>
            <a:ext cx="12191584" cy="6858000"/>
          </a:xfrm>
          <a:prstGeom prst="rect">
            <a:avLst/>
          </a:prstGeom>
          <a:gradFill flip="none" rotWithShape="1">
            <a:gsLst>
              <a:gs pos="16000">
                <a:srgbClr val="293278">
                  <a:shade val="30000"/>
                  <a:satMod val="115000"/>
                  <a:alpha val="92000"/>
                </a:srgbClr>
              </a:gs>
              <a:gs pos="100000">
                <a:srgbClr val="0B20D4">
                  <a:alpha val="56000"/>
                </a:srgbClr>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solidFill>
                  <a:srgbClr val="293278">
                    <a:alpha val="34000"/>
                  </a:srgbClr>
                </a:solidFill>
              </a:rPr>
              <a:t> x</a:t>
            </a:r>
          </a:p>
        </p:txBody>
      </p:sp>
      <p:pic>
        <p:nvPicPr>
          <p:cNvPr id="8" name="Picture 7">
            <a:extLst>
              <a:ext uri="{FF2B5EF4-FFF2-40B4-BE49-F238E27FC236}">
                <a16:creationId xmlns:a16="http://schemas.microsoft.com/office/drawing/2014/main" id="{04153295-9754-4B48-8259-BD1442BBEA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1500" y="6357456"/>
            <a:ext cx="1506292" cy="242083"/>
          </a:xfrm>
          <a:prstGeom prst="rect">
            <a:avLst/>
          </a:prstGeom>
        </p:spPr>
      </p:pic>
      <p:sp>
        <p:nvSpPr>
          <p:cNvPr id="10" name="Slide Number Placeholder 3">
            <a:extLst>
              <a:ext uri="{FF2B5EF4-FFF2-40B4-BE49-F238E27FC236}">
                <a16:creationId xmlns:a16="http://schemas.microsoft.com/office/drawing/2014/main" id="{B867A346-5ACF-F641-AEB3-160790B24C40}"/>
              </a:ext>
            </a:extLst>
          </p:cNvPr>
          <p:cNvSpPr>
            <a:spLocks noGrp="1"/>
          </p:cNvSpPr>
          <p:nvPr>
            <p:ph type="sldNum" sz="quarter" idx="4"/>
          </p:nvPr>
        </p:nvSpPr>
        <p:spPr>
          <a:xfrm>
            <a:off x="8877300" y="6417732"/>
            <a:ext cx="2743200" cy="237067"/>
          </a:xfrm>
          <a:prstGeom prst="rect">
            <a:avLst/>
          </a:prstGeom>
        </p:spPr>
        <p:txBody>
          <a:bodyPr vert="horz" lIns="0" tIns="0" rIns="0" bIns="0" rtlCol="0" anchor="t" anchorCtr="0"/>
          <a:lstStyle>
            <a:lvl1pPr algn="r">
              <a:defRPr sz="1000" b="0">
                <a:solidFill>
                  <a:srgbClr val="0B206D"/>
                </a:solidFill>
              </a:defRPr>
            </a:lvl1pPr>
          </a:lstStyle>
          <a:p>
            <a:r>
              <a:rPr lang="en-US">
                <a:solidFill>
                  <a:schemeClr val="bg1">
                    <a:lumMod val="65000"/>
                  </a:schemeClr>
                </a:solidFill>
              </a:rPr>
              <a:t>jama software  |  </a:t>
            </a:r>
            <a:fld id="{EDC49D50-CD46-A743-BB36-E841AEE597FD}" type="slidenum">
              <a:rPr lang="en-US" b="1" smtClean="0">
                <a:solidFill>
                  <a:schemeClr val="bg1"/>
                </a:solidFill>
                <a:cs typeface="Arial" panose="020B0604020202020204" pitchFamily="34" charset="0"/>
              </a:rPr>
              <a:pPr/>
              <a:t>‹#›</a:t>
            </a:fld>
            <a:endParaRPr lang="en-US" b="1">
              <a:solidFill>
                <a:schemeClr val="bg1"/>
              </a:solidFill>
              <a:cs typeface="Arial" panose="020B0604020202020204" pitchFamily="34" charset="0"/>
            </a:endParaRPr>
          </a:p>
        </p:txBody>
      </p:sp>
      <p:cxnSp>
        <p:nvCxnSpPr>
          <p:cNvPr id="18" name="Straight Connector 17">
            <a:extLst>
              <a:ext uri="{FF2B5EF4-FFF2-40B4-BE49-F238E27FC236}">
                <a16:creationId xmlns:a16="http://schemas.microsoft.com/office/drawing/2014/main" id="{C152C831-F6C2-8544-9E95-805020D01DDC}"/>
              </a:ext>
            </a:extLst>
          </p:cNvPr>
          <p:cNvCxnSpPr>
            <a:cxnSpLocks/>
          </p:cNvCxnSpPr>
          <p:nvPr userDrawn="1"/>
        </p:nvCxnSpPr>
        <p:spPr>
          <a:xfrm>
            <a:off x="571500" y="1600200"/>
            <a:ext cx="927100" cy="0"/>
          </a:xfrm>
          <a:prstGeom prst="line">
            <a:avLst/>
          </a:prstGeom>
          <a:ln w="25400" cap="sq">
            <a:solidFill>
              <a:srgbClr val="D6502B"/>
            </a:solidFill>
            <a:prstDash val="solid"/>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F6B9A9B-3CEF-AA4E-820B-1FC96A14DAB6}"/>
              </a:ext>
            </a:extLst>
          </p:cNvPr>
          <p:cNvSpPr>
            <a:spLocks noGrp="1"/>
          </p:cNvSpPr>
          <p:nvPr>
            <p:ph type="body" sz="quarter" idx="10" hasCustomPrompt="1"/>
          </p:nvPr>
        </p:nvSpPr>
        <p:spPr>
          <a:xfrm>
            <a:off x="571500" y="2057400"/>
            <a:ext cx="11049000" cy="3566544"/>
          </a:xfrm>
        </p:spPr>
        <p:txBody>
          <a:bodyPr/>
          <a:lstStyle>
            <a:lvl1pPr marL="0" marR="0" indent="0" algn="l" defTabSz="1219140" rtl="0" eaLnBrk="1" fontAlgn="auto" latinLnBrk="0" hangingPunct="1">
              <a:lnSpc>
                <a:spcPct val="120000"/>
              </a:lnSpc>
              <a:spcBef>
                <a:spcPts val="0"/>
              </a:spcBef>
              <a:spcAft>
                <a:spcPts val="1200"/>
              </a:spcAft>
              <a:buClr>
                <a:schemeClr val="tx1"/>
              </a:buClr>
              <a:buSzTx/>
              <a:buFont typeface="Wingdings" panose="05000000000000000000" pitchFamily="2" charset="2"/>
              <a:buNone/>
              <a:tabLst/>
              <a:defRPr sz="3600">
                <a:solidFill>
                  <a:schemeClr val="bg1"/>
                </a:solidFill>
              </a:defRPr>
            </a:lvl1pPr>
          </a:lstStyle>
          <a:p>
            <a:pPr marL="0" marR="0" lvl="0" indent="0" algn="l" defTabSz="1219140" rtl="0" eaLnBrk="1" fontAlgn="auto" latinLnBrk="0" hangingPunct="1">
              <a:lnSpc>
                <a:spcPct val="120000"/>
              </a:lnSpc>
              <a:spcBef>
                <a:spcPts val="0"/>
              </a:spcBef>
              <a:spcAft>
                <a:spcPts val="1200"/>
              </a:spcAft>
              <a:buClr>
                <a:schemeClr val="tx1"/>
              </a:buClr>
              <a:buSzTx/>
              <a:buFont typeface="Wingdings" panose="05000000000000000000" pitchFamily="2" charset="2"/>
              <a:buNone/>
              <a:tabLst/>
              <a:defRPr/>
            </a:pPr>
            <a:r>
              <a:rPr lang="en-US"/>
              <a:t>Pull out text goes here. Pull out text goes here. Pull out text goes here. Pull out text goes here. Pull out text goes here. Pull out text goes here. Pull out text goes here. Pull out text goes here. Pull out text goes here. Pull out text goes here</a:t>
            </a:r>
          </a:p>
        </p:txBody>
      </p:sp>
    </p:spTree>
    <p:extLst>
      <p:ext uri="{BB962C8B-B14F-4D97-AF65-F5344CB8AC3E}">
        <p14:creationId xmlns:p14="http://schemas.microsoft.com/office/powerpoint/2010/main" val="35841284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647700"/>
            <a:ext cx="11248101" cy="430887"/>
          </a:xfrm>
          <a:prstGeom prst="rect">
            <a:avLst/>
          </a:prstGeom>
        </p:spPr>
        <p:txBody>
          <a:bodyPr vert="horz" lIns="0" tIns="0" rIns="0" bIns="0" rtlCol="0" anchor="t" anchorCtr="0">
            <a:spAutoFit/>
          </a:bodyPr>
          <a:lstStyle/>
          <a:p>
            <a:r>
              <a:rPr lang="en-US"/>
              <a:t>Click to edit Master title style</a:t>
            </a:r>
          </a:p>
        </p:txBody>
      </p:sp>
      <p:sp>
        <p:nvSpPr>
          <p:cNvPr id="3" name="Text Placeholder 2"/>
          <p:cNvSpPr>
            <a:spLocks noGrp="1"/>
          </p:cNvSpPr>
          <p:nvPr>
            <p:ph type="body" idx="1"/>
          </p:nvPr>
        </p:nvSpPr>
        <p:spPr>
          <a:xfrm>
            <a:off x="571500" y="2057400"/>
            <a:ext cx="11049000" cy="2895600"/>
          </a:xfrm>
          <a:prstGeom prst="rect">
            <a:avLst/>
          </a:prstGeom>
        </p:spPr>
        <p:txBody>
          <a:bodyPr vert="horz" lIns="0" tIns="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a:extLst>
              <a:ext uri="{FF2B5EF4-FFF2-40B4-BE49-F238E27FC236}">
                <a16:creationId xmlns:a16="http://schemas.microsoft.com/office/drawing/2014/main" id="{A89C58FA-DDB6-2347-8683-1DEE7F1CB96B}"/>
              </a:ext>
            </a:extLst>
          </p:cNvPr>
          <p:cNvSpPr>
            <a:spLocks noGrp="1"/>
          </p:cNvSpPr>
          <p:nvPr>
            <p:ph type="sldNum" sz="quarter" idx="4"/>
          </p:nvPr>
        </p:nvSpPr>
        <p:spPr>
          <a:xfrm>
            <a:off x="8877300" y="6417732"/>
            <a:ext cx="2743200" cy="237067"/>
          </a:xfrm>
          <a:prstGeom prst="rect">
            <a:avLst/>
          </a:prstGeom>
        </p:spPr>
        <p:txBody>
          <a:bodyPr vert="horz" lIns="0" tIns="0" rIns="0" bIns="0" rtlCol="0" anchor="t" anchorCtr="0"/>
          <a:lstStyle>
            <a:lvl1pPr algn="r">
              <a:defRPr sz="1000" b="0">
                <a:solidFill>
                  <a:srgbClr val="0B206D"/>
                </a:solidFill>
              </a:defRPr>
            </a:lvl1p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a:t>
            </a:fld>
            <a:endParaRPr lang="en-US" b="1">
              <a:cs typeface="Arial" panose="020B0604020202020204" pitchFamily="34" charset="0"/>
            </a:endParaRPr>
          </a:p>
        </p:txBody>
      </p:sp>
    </p:spTree>
    <p:extLst>
      <p:ext uri="{BB962C8B-B14F-4D97-AF65-F5344CB8AC3E}">
        <p14:creationId xmlns:p14="http://schemas.microsoft.com/office/powerpoint/2010/main" val="3996949468"/>
      </p:ext>
    </p:extLst>
  </p:cSld>
  <p:clrMap bg1="lt1" tx1="dk1" bg2="lt2" tx2="dk2" accent1="accent1" accent2="accent2" accent3="accent3" accent4="accent4" accent5="accent5" accent6="accent6" hlink="hlink" folHlink="folHlink"/>
  <p:sldLayoutIdLst>
    <p:sldLayoutId id="2147483732" r:id="rId1"/>
    <p:sldLayoutId id="2147483736" r:id="rId2"/>
    <p:sldLayoutId id="2147483733" r:id="rId3"/>
    <p:sldLayoutId id="2147483737" r:id="rId4"/>
    <p:sldLayoutId id="2147483714" r:id="rId5"/>
    <p:sldLayoutId id="2147483711" r:id="rId6"/>
    <p:sldLayoutId id="2147483750" r:id="rId7"/>
    <p:sldLayoutId id="2147483764" r:id="rId8"/>
    <p:sldLayoutId id="2147483748" r:id="rId9"/>
    <p:sldLayoutId id="2147483755" r:id="rId10"/>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1219140" rtl="0" eaLnBrk="1" latinLnBrk="0" hangingPunct="1">
        <a:lnSpc>
          <a:spcPct val="100000"/>
        </a:lnSpc>
        <a:spcBef>
          <a:spcPct val="0"/>
        </a:spcBef>
        <a:buNone/>
        <a:defRPr sz="2800" b="1" i="0" kern="1200">
          <a:solidFill>
            <a:srgbClr val="0B206D"/>
          </a:solidFill>
          <a:latin typeface="Arial Black" panose="020B0604020202020204" pitchFamily="34" charset="0"/>
          <a:ea typeface="+mj-ea"/>
          <a:cs typeface="Arial Black" panose="020B0604020202020204" pitchFamily="34" charset="0"/>
        </a:defRPr>
      </a:lvl1pPr>
    </p:titleStyle>
    <p:bodyStyle>
      <a:lvl1pPr marL="0" indent="0" algn="l" defTabSz="1219140" rtl="0" eaLnBrk="1" latinLnBrk="0" hangingPunct="1">
        <a:lnSpc>
          <a:spcPct val="120000"/>
        </a:lnSpc>
        <a:spcBef>
          <a:spcPts val="0"/>
        </a:spcBef>
        <a:spcAft>
          <a:spcPts val="1200"/>
        </a:spcAft>
        <a:buClr>
          <a:schemeClr val="tx1"/>
        </a:buClr>
        <a:buFont typeface="Wingdings" panose="05000000000000000000" pitchFamily="2" charset="2"/>
        <a:buNone/>
        <a:defRPr sz="2000" kern="1200">
          <a:solidFill>
            <a:srgbClr val="53575A"/>
          </a:solidFill>
          <a:latin typeface="Arial" panose="020B0604020202020204" pitchFamily="34" charset="0"/>
          <a:ea typeface="+mn-ea"/>
          <a:cs typeface="Arial" panose="020B0604020202020204" pitchFamily="34" charset="0"/>
        </a:defRPr>
      </a:lvl1pPr>
      <a:lvl2pPr marL="304784" indent="-304784" algn="l" defTabSz="1219140" rtl="0" eaLnBrk="1" latinLnBrk="0" hangingPunct="1">
        <a:lnSpc>
          <a:spcPct val="120000"/>
        </a:lnSpc>
        <a:spcBef>
          <a:spcPts val="0"/>
        </a:spcBef>
        <a:spcAft>
          <a:spcPts val="1200"/>
        </a:spcAft>
        <a:buClr>
          <a:srgbClr val="D6502B"/>
        </a:buClr>
        <a:buSzPct val="90000"/>
        <a:buFont typeface="Arial" panose="020B0604020202020204" pitchFamily="34" charset="0"/>
        <a:buChar char="•"/>
        <a:defRPr sz="2000" kern="1200">
          <a:solidFill>
            <a:srgbClr val="53575A"/>
          </a:solidFill>
          <a:latin typeface="Arial" panose="020B0604020202020204" pitchFamily="34" charset="0"/>
          <a:ea typeface="+mn-ea"/>
          <a:cs typeface="Arial" panose="020B0604020202020204" pitchFamily="34" charset="0"/>
        </a:defRPr>
      </a:lvl2pPr>
      <a:lvl3pPr marL="609570" indent="-306903" algn="l" defTabSz="1219140" rtl="0" eaLnBrk="1" latinLnBrk="0" hangingPunct="1">
        <a:lnSpc>
          <a:spcPct val="120000"/>
        </a:lnSpc>
        <a:spcBef>
          <a:spcPts val="0"/>
        </a:spcBef>
        <a:spcAft>
          <a:spcPts val="1200"/>
        </a:spcAft>
        <a:buClr>
          <a:srgbClr val="D6502B"/>
        </a:buClr>
        <a:buSzPct val="90000"/>
        <a:buFont typeface="Monaco" pitchFamily="2" charset="77"/>
        <a:buChar char="⎼"/>
        <a:defRPr sz="2000" kern="1200">
          <a:solidFill>
            <a:srgbClr val="53575A"/>
          </a:solidFill>
          <a:latin typeface="Arial" panose="020B0604020202020204" pitchFamily="34" charset="0"/>
          <a:ea typeface="+mn-ea"/>
          <a:cs typeface="Arial" panose="020B0604020202020204" pitchFamily="34" charset="0"/>
        </a:defRPr>
      </a:lvl3pPr>
      <a:lvl4pPr marL="914354" indent="-309019" algn="l" defTabSz="1219140" rtl="0" eaLnBrk="1" latinLnBrk="0" hangingPunct="1">
        <a:lnSpc>
          <a:spcPct val="120000"/>
        </a:lnSpc>
        <a:spcBef>
          <a:spcPts val="0"/>
        </a:spcBef>
        <a:spcAft>
          <a:spcPts val="1200"/>
        </a:spcAft>
        <a:buClr>
          <a:srgbClr val="D6502B"/>
        </a:buClr>
        <a:buSzPct val="90000"/>
        <a:buFont typeface="Monaco" pitchFamily="2" charset="77"/>
        <a:buChar char="⎼"/>
        <a:defRPr sz="2000" kern="1200">
          <a:solidFill>
            <a:srgbClr val="53575A"/>
          </a:solidFill>
          <a:latin typeface="Arial" panose="020B0604020202020204" pitchFamily="34" charset="0"/>
          <a:ea typeface="+mn-ea"/>
          <a:cs typeface="Arial" panose="020B0604020202020204" pitchFamily="34" charset="0"/>
        </a:defRPr>
      </a:lvl4pPr>
      <a:lvl5pPr marL="1219140" indent="-304784" algn="l" defTabSz="1219140" rtl="0" eaLnBrk="1" latinLnBrk="0" hangingPunct="1">
        <a:lnSpc>
          <a:spcPct val="120000"/>
        </a:lnSpc>
        <a:spcBef>
          <a:spcPts val="0"/>
        </a:spcBef>
        <a:spcAft>
          <a:spcPts val="1200"/>
        </a:spcAft>
        <a:buClr>
          <a:srgbClr val="D6502B"/>
        </a:buClr>
        <a:buSzPct val="90000"/>
        <a:buFont typeface="Monaco" pitchFamily="2" charset="77"/>
        <a:buChar char="⎼"/>
        <a:defRPr sz="2000" kern="1200">
          <a:solidFill>
            <a:srgbClr val="53575A"/>
          </a:solidFill>
          <a:latin typeface="Arial" panose="020B0604020202020204" pitchFamily="34" charset="0"/>
          <a:ea typeface="+mn-ea"/>
          <a:cs typeface="Arial" panose="020B0604020202020204" pitchFamily="34" charset="0"/>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0" userDrawn="1">
          <p15:clr>
            <a:srgbClr val="F26B43"/>
          </p15:clr>
        </p15:guide>
        <p15:guide id="2" pos="7320" userDrawn="1">
          <p15:clr>
            <a:srgbClr val="F26B43"/>
          </p15:clr>
        </p15:guide>
        <p15:guide id="3" orient="horz" pos="408" userDrawn="1">
          <p15:clr>
            <a:srgbClr val="F26B43"/>
          </p15:clr>
        </p15:guide>
        <p15:guide id="4" orient="horz" pos="3888" userDrawn="1">
          <p15:clr>
            <a:srgbClr val="F26B43"/>
          </p15:clr>
        </p15:guide>
        <p15:guide id="5" orient="horz" pos="1008" userDrawn="1">
          <p15:clr>
            <a:srgbClr val="F26B43"/>
          </p15:clr>
        </p15:guide>
        <p15:guide id="6" pos="2496" userDrawn="1">
          <p15:clr>
            <a:srgbClr val="F26B43"/>
          </p15:clr>
        </p15:guide>
        <p15:guide id="7" pos="2760" userDrawn="1">
          <p15:clr>
            <a:srgbClr val="F26B43"/>
          </p15:clr>
        </p15:guide>
        <p15:guide id="8" pos="4896" userDrawn="1">
          <p15:clr>
            <a:srgbClr val="F26B43"/>
          </p15:clr>
        </p15:guide>
        <p15:guide id="9" pos="5184" userDrawn="1">
          <p15:clr>
            <a:srgbClr val="F26B43"/>
          </p15:clr>
        </p15:guide>
        <p15:guide id="10" orient="horz" pos="129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help.jamasoftware.com/ah/en/administration/system-administrator.html" TargetMode="External"/><Relationship Id="rId2" Type="http://schemas.openxmlformats.org/officeDocument/2006/relationships/hyperlink" Target="https://help.jamasoftware.com/ah/en/administration/organization-administrator.html"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support.jamasoftware.com/hc/en-us/requests/new?ticket_form_id=360001181651" TargetMode="External"/><Relationship Id="rId2" Type="http://schemas.openxmlformats.org/officeDocument/2006/relationships/hyperlink" Target="http://support.jamasoftware.com/" TargetMode="Externa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9E400D-6939-7CAE-0341-B74D2A119DB4}"/>
              </a:ext>
            </a:extLst>
          </p:cNvPr>
          <p:cNvSpPr>
            <a:spLocks noGrp="1"/>
          </p:cNvSpPr>
          <p:nvPr>
            <p:ph type="body" sz="quarter" idx="12"/>
          </p:nvPr>
        </p:nvSpPr>
        <p:spPr/>
        <p:txBody>
          <a:bodyPr/>
          <a:lstStyle/>
          <a:p>
            <a:r>
              <a:rPr lang="en-US" dirty="0"/>
              <a:t>Onboarding Jama Connect</a:t>
            </a:r>
          </a:p>
        </p:txBody>
      </p:sp>
      <p:sp>
        <p:nvSpPr>
          <p:cNvPr id="4" name="Text Placeholder 3">
            <a:extLst>
              <a:ext uri="{FF2B5EF4-FFF2-40B4-BE49-F238E27FC236}">
                <a16:creationId xmlns:a16="http://schemas.microsoft.com/office/drawing/2014/main" id="{41B30CAE-B2BC-1638-C3F4-912ACE4E2AF7}"/>
              </a:ext>
            </a:extLst>
          </p:cNvPr>
          <p:cNvSpPr>
            <a:spLocks noGrp="1"/>
          </p:cNvSpPr>
          <p:nvPr>
            <p:ph type="body" sz="quarter" idx="13"/>
          </p:nvPr>
        </p:nvSpPr>
        <p:spPr/>
        <p:txBody>
          <a:bodyPr/>
          <a:lstStyle/>
          <a:p>
            <a:r>
              <a:rPr lang="en-US" dirty="0"/>
              <a:t>Template</a:t>
            </a:r>
          </a:p>
        </p:txBody>
      </p:sp>
    </p:spTree>
    <p:extLst>
      <p:ext uri="{BB962C8B-B14F-4D97-AF65-F5344CB8AC3E}">
        <p14:creationId xmlns:p14="http://schemas.microsoft.com/office/powerpoint/2010/main" val="21928132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54490-24F7-924F-A72E-7C97A47FE02F}"/>
              </a:ext>
            </a:extLst>
          </p:cNvPr>
          <p:cNvSpPr>
            <a:spLocks noGrp="1"/>
          </p:cNvSpPr>
          <p:nvPr>
            <p:ph type="title"/>
          </p:nvPr>
        </p:nvSpPr>
        <p:spPr>
          <a:xfrm>
            <a:off x="571501" y="647700"/>
            <a:ext cx="11049000" cy="861774"/>
          </a:xfrm>
        </p:spPr>
        <p:txBody>
          <a:bodyPr/>
          <a:lstStyle/>
          <a:p>
            <a:r>
              <a:rPr lang="en-US" dirty="0"/>
              <a:t>Current / Future States</a:t>
            </a:r>
            <a:br>
              <a:rPr lang="en-US" dirty="0"/>
            </a:br>
            <a:endParaRPr lang="en-US" dirty="0"/>
          </a:p>
        </p:txBody>
      </p:sp>
      <p:sp>
        <p:nvSpPr>
          <p:cNvPr id="4" name="Slide Number Placeholder 3">
            <a:extLst>
              <a:ext uri="{FF2B5EF4-FFF2-40B4-BE49-F238E27FC236}">
                <a16:creationId xmlns:a16="http://schemas.microsoft.com/office/drawing/2014/main" id="{117BEA74-717C-2745-A4FE-4A42337185F0}"/>
              </a:ext>
            </a:extLst>
          </p:cNvPr>
          <p:cNvSpPr>
            <a:spLocks noGrp="1"/>
          </p:cNvSpPr>
          <p:nvPr>
            <p:ph type="sldNum" sz="quarter" idx="4"/>
          </p:nvPr>
        </p:nvSpPr>
        <p:spPr/>
        <p:txBody>
          <a:body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2</a:t>
            </a:fld>
            <a:endParaRPr lang="en-US" b="1">
              <a:cs typeface="Arial" panose="020B0604020202020204" pitchFamily="34" charset="0"/>
            </a:endParaRPr>
          </a:p>
        </p:txBody>
      </p:sp>
      <p:sp>
        <p:nvSpPr>
          <p:cNvPr id="5" name="Text Placeholder 4">
            <a:extLst>
              <a:ext uri="{FF2B5EF4-FFF2-40B4-BE49-F238E27FC236}">
                <a16:creationId xmlns:a16="http://schemas.microsoft.com/office/drawing/2014/main" id="{A48064AE-E97F-D042-996B-00A594F1CF3E}"/>
              </a:ext>
            </a:extLst>
          </p:cNvPr>
          <p:cNvSpPr>
            <a:spLocks noGrp="1"/>
          </p:cNvSpPr>
          <p:nvPr>
            <p:ph type="body" sz="quarter" idx="17"/>
          </p:nvPr>
        </p:nvSpPr>
        <p:spPr/>
        <p:txBody>
          <a:bodyPr/>
          <a:lstStyle/>
          <a:p>
            <a:r>
              <a:rPr lang="en-US" dirty="0"/>
              <a:t>Onboarding </a:t>
            </a:r>
            <a:r>
              <a:rPr lang="en-US" dirty="0" err="1"/>
              <a:t>jama</a:t>
            </a:r>
            <a:r>
              <a:rPr lang="en-US" dirty="0"/>
              <a:t> connect</a:t>
            </a:r>
          </a:p>
        </p:txBody>
      </p:sp>
      <p:graphicFrame>
        <p:nvGraphicFramePr>
          <p:cNvPr id="11" name="Table 10">
            <a:extLst>
              <a:ext uri="{FF2B5EF4-FFF2-40B4-BE49-F238E27FC236}">
                <a16:creationId xmlns:a16="http://schemas.microsoft.com/office/drawing/2014/main" id="{B0D5A8A9-9F00-E748-9395-D17FCC8A6505}"/>
              </a:ext>
            </a:extLst>
          </p:cNvPr>
          <p:cNvGraphicFramePr>
            <a:graphicFrameLocks noGrp="1"/>
          </p:cNvGraphicFramePr>
          <p:nvPr>
            <p:extLst>
              <p:ext uri="{D42A27DB-BD31-4B8C-83A1-F6EECF244321}">
                <p14:modId xmlns:p14="http://schemas.microsoft.com/office/powerpoint/2010/main" val="3190996887"/>
              </p:ext>
            </p:extLst>
          </p:nvPr>
        </p:nvGraphicFramePr>
        <p:xfrm>
          <a:off x="571500" y="1732102"/>
          <a:ext cx="11048998" cy="1529080"/>
        </p:xfrm>
        <a:graphic>
          <a:graphicData uri="http://schemas.openxmlformats.org/drawingml/2006/table">
            <a:tbl>
              <a:tblPr bandRow="1">
                <a:tableStyleId>{5C22544A-7EE6-4342-B048-85BDC9FD1C3A}</a:tableStyleId>
              </a:tblPr>
              <a:tblGrid>
                <a:gridCol w="5524499">
                  <a:extLst>
                    <a:ext uri="{9D8B030D-6E8A-4147-A177-3AD203B41FA5}">
                      <a16:colId xmlns:a16="http://schemas.microsoft.com/office/drawing/2014/main" val="2369902761"/>
                    </a:ext>
                  </a:extLst>
                </a:gridCol>
                <a:gridCol w="5524499">
                  <a:extLst>
                    <a:ext uri="{9D8B030D-6E8A-4147-A177-3AD203B41FA5}">
                      <a16:colId xmlns:a16="http://schemas.microsoft.com/office/drawing/2014/main" val="1084113411"/>
                    </a:ext>
                  </a:extLst>
                </a:gridCol>
              </a:tblGrid>
              <a:tr h="370840">
                <a:tc>
                  <a:txBody>
                    <a:bodyPr/>
                    <a:lstStyle/>
                    <a:p>
                      <a:pPr algn="ctr"/>
                      <a:r>
                        <a:rPr lang="en-US" sz="1800" u="sng" dirty="0"/>
                        <a:t>Current Challenges</a:t>
                      </a:r>
                    </a:p>
                  </a:txBody>
                  <a:tcPr/>
                </a:tc>
                <a:tc>
                  <a:txBody>
                    <a:bodyPr/>
                    <a:lstStyle/>
                    <a:p>
                      <a:pPr algn="ctr"/>
                      <a:r>
                        <a:rPr lang="en-US" sz="1800" u="sng" dirty="0"/>
                        <a:t>Future State (Goals)</a:t>
                      </a:r>
                    </a:p>
                  </a:txBody>
                  <a:tcPr/>
                </a:tc>
                <a:extLst>
                  <a:ext uri="{0D108BD9-81ED-4DB2-BD59-A6C34878D82A}">
                    <a16:rowId xmlns:a16="http://schemas.microsoft.com/office/drawing/2014/main" val="3773622971"/>
                  </a:ext>
                </a:extLst>
              </a:tr>
              <a:tr h="370840">
                <a:tc>
                  <a:txBody>
                    <a:bodyPr/>
                    <a:lstStyle/>
                    <a:p>
                      <a:pPr marL="342900" indent="-342900">
                        <a:buFont typeface="Arial" panose="020B0604020202020204" pitchFamily="34" charset="0"/>
                        <a:buChar char="•"/>
                      </a:pPr>
                      <a:r>
                        <a:rPr lang="en-US" sz="1400" dirty="0"/>
                        <a:t>E.g., Requirements spread across multiple docs/spreadsheets</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endParaRPr lang="en-US" sz="1400" dirty="0"/>
                    </a:p>
                  </a:txBody>
                  <a:tcPr/>
                </a:tc>
                <a:tc>
                  <a:txBody>
                    <a:bodyPr/>
                    <a:lstStyle/>
                    <a:p>
                      <a:pPr marL="342900" indent="-342900">
                        <a:buFont typeface="Arial" panose="020B0604020202020204" pitchFamily="34" charset="0"/>
                        <a:buChar char="•"/>
                      </a:pPr>
                      <a:r>
                        <a:rPr lang="en-US" sz="1400" dirty="0" err="1"/>
                        <a:t>E.g</a:t>
                      </a:r>
                      <a:r>
                        <a:rPr lang="en-US" sz="1400" dirty="0"/>
                        <a:t>, Single source system for managing requirements across teams and levels of abstraction</a:t>
                      </a:r>
                    </a:p>
                  </a:txBody>
                  <a:tcPr/>
                </a:tc>
                <a:extLst>
                  <a:ext uri="{0D108BD9-81ED-4DB2-BD59-A6C34878D82A}">
                    <a16:rowId xmlns:a16="http://schemas.microsoft.com/office/drawing/2014/main" val="3392410456"/>
                  </a:ext>
                </a:extLst>
              </a:tr>
            </a:tbl>
          </a:graphicData>
        </a:graphic>
      </p:graphicFrame>
      <p:graphicFrame>
        <p:nvGraphicFramePr>
          <p:cNvPr id="12" name="Table 11">
            <a:extLst>
              <a:ext uri="{FF2B5EF4-FFF2-40B4-BE49-F238E27FC236}">
                <a16:creationId xmlns:a16="http://schemas.microsoft.com/office/drawing/2014/main" id="{BD70532E-C7CD-D344-B4E2-810EAB9564E3}"/>
              </a:ext>
            </a:extLst>
          </p:cNvPr>
          <p:cNvGraphicFramePr>
            <a:graphicFrameLocks noGrp="1"/>
          </p:cNvGraphicFramePr>
          <p:nvPr>
            <p:extLst>
              <p:ext uri="{D42A27DB-BD31-4B8C-83A1-F6EECF244321}">
                <p14:modId xmlns:p14="http://schemas.microsoft.com/office/powerpoint/2010/main" val="1514442362"/>
              </p:ext>
            </p:extLst>
          </p:nvPr>
        </p:nvGraphicFramePr>
        <p:xfrm>
          <a:off x="571499" y="4058472"/>
          <a:ext cx="11048998" cy="1315720"/>
        </p:xfrm>
        <a:graphic>
          <a:graphicData uri="http://schemas.openxmlformats.org/drawingml/2006/table">
            <a:tbl>
              <a:tblPr bandRow="1">
                <a:tableStyleId>{5C22544A-7EE6-4342-B048-85BDC9FD1C3A}</a:tableStyleId>
              </a:tblPr>
              <a:tblGrid>
                <a:gridCol w="5524499">
                  <a:extLst>
                    <a:ext uri="{9D8B030D-6E8A-4147-A177-3AD203B41FA5}">
                      <a16:colId xmlns:a16="http://schemas.microsoft.com/office/drawing/2014/main" val="2369902761"/>
                    </a:ext>
                  </a:extLst>
                </a:gridCol>
                <a:gridCol w="5524499">
                  <a:extLst>
                    <a:ext uri="{9D8B030D-6E8A-4147-A177-3AD203B41FA5}">
                      <a16:colId xmlns:a16="http://schemas.microsoft.com/office/drawing/2014/main" val="1084113411"/>
                    </a:ext>
                  </a:extLst>
                </a:gridCol>
              </a:tblGrid>
              <a:tr h="370840">
                <a:tc>
                  <a:txBody>
                    <a:bodyPr/>
                    <a:lstStyle/>
                    <a:p>
                      <a:pPr algn="ctr"/>
                      <a:r>
                        <a:rPr lang="en-US" sz="1800" u="sng" kern="1200" dirty="0">
                          <a:solidFill>
                            <a:schemeClr val="dk1"/>
                          </a:solidFill>
                          <a:latin typeface="+mn-lt"/>
                          <a:ea typeface="+mn-ea"/>
                          <a:cs typeface="+mn-cs"/>
                        </a:rPr>
                        <a:t>Negative Consequences</a:t>
                      </a:r>
                    </a:p>
                  </a:txBody>
                  <a:tcPr/>
                </a:tc>
                <a:tc>
                  <a:txBody>
                    <a:bodyPr/>
                    <a:lstStyle/>
                    <a:p>
                      <a:pPr algn="ctr"/>
                      <a:r>
                        <a:rPr lang="en-US" sz="1800" u="sng" kern="1200" dirty="0">
                          <a:solidFill>
                            <a:schemeClr val="dk1"/>
                          </a:solidFill>
                          <a:latin typeface="+mn-lt"/>
                          <a:ea typeface="+mn-ea"/>
                          <a:cs typeface="+mn-cs"/>
                        </a:rPr>
                        <a:t>Positive Business Outcomes</a:t>
                      </a:r>
                    </a:p>
                  </a:txBody>
                  <a:tcPr/>
                </a:tc>
                <a:extLst>
                  <a:ext uri="{0D108BD9-81ED-4DB2-BD59-A6C34878D82A}">
                    <a16:rowId xmlns:a16="http://schemas.microsoft.com/office/drawing/2014/main" val="1267378542"/>
                  </a:ext>
                </a:extLst>
              </a:tr>
              <a:tr h="370840">
                <a:tc>
                  <a:txBody>
                    <a:bodyPr/>
                    <a:lstStyle/>
                    <a:p>
                      <a:pPr marL="342900" indent="-342900">
                        <a:buFont typeface="Arial" panose="020B0604020202020204" pitchFamily="34" charset="0"/>
                        <a:buChar char="•"/>
                      </a:pPr>
                      <a:r>
                        <a:rPr lang="en-US" sz="1400" dirty="0"/>
                        <a:t>E.g., Trace matrix is costly to create and maintain and impossible to use for impact analysis or coverage analysis</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endParaRPr lang="en-US" sz="1400" dirty="0"/>
                    </a:p>
                  </a:txBody>
                  <a:tcPr/>
                </a:tc>
                <a:tc>
                  <a:txBody>
                    <a:bodyPr/>
                    <a:lstStyle/>
                    <a:p>
                      <a:pPr marL="342900" indent="-342900">
                        <a:buFont typeface="Arial" panose="020B0604020202020204" pitchFamily="34" charset="0"/>
                        <a:buChar char="•"/>
                      </a:pPr>
                      <a:r>
                        <a:rPr lang="en-US" sz="1400" dirty="0"/>
                        <a:t>E.g., Live Traceability enables reliable, real-time impact and coverage analysis reducing late phase rework</a:t>
                      </a:r>
                    </a:p>
                  </a:txBody>
                  <a:tcPr/>
                </a:tc>
                <a:extLst>
                  <a:ext uri="{0D108BD9-81ED-4DB2-BD59-A6C34878D82A}">
                    <a16:rowId xmlns:a16="http://schemas.microsoft.com/office/drawing/2014/main" val="2406144138"/>
                  </a:ext>
                </a:extLst>
              </a:tr>
            </a:tbl>
          </a:graphicData>
        </a:graphic>
      </p:graphicFrame>
      <p:sp>
        <p:nvSpPr>
          <p:cNvPr id="13" name="Down Arrow 12">
            <a:extLst>
              <a:ext uri="{FF2B5EF4-FFF2-40B4-BE49-F238E27FC236}">
                <a16:creationId xmlns:a16="http://schemas.microsoft.com/office/drawing/2014/main" id="{896B5F1C-D4EC-544F-81B7-E8851BB617A3}"/>
              </a:ext>
            </a:extLst>
          </p:cNvPr>
          <p:cNvSpPr/>
          <p:nvPr/>
        </p:nvSpPr>
        <p:spPr>
          <a:xfrm>
            <a:off x="2880598" y="3561354"/>
            <a:ext cx="505609" cy="410305"/>
          </a:xfrm>
          <a:prstGeom prst="downArrow">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Down Arrow 13">
            <a:extLst>
              <a:ext uri="{FF2B5EF4-FFF2-40B4-BE49-F238E27FC236}">
                <a16:creationId xmlns:a16="http://schemas.microsoft.com/office/drawing/2014/main" id="{83D6DB61-FB3E-D048-ABF7-5C0352609FF7}"/>
              </a:ext>
            </a:extLst>
          </p:cNvPr>
          <p:cNvSpPr/>
          <p:nvPr/>
        </p:nvSpPr>
        <p:spPr>
          <a:xfrm>
            <a:off x="8805793" y="3564570"/>
            <a:ext cx="505609" cy="410305"/>
          </a:xfrm>
          <a:prstGeom prst="downArrow">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079565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54490-24F7-924F-A72E-7C97A47FE02F}"/>
              </a:ext>
            </a:extLst>
          </p:cNvPr>
          <p:cNvSpPr>
            <a:spLocks noGrp="1"/>
          </p:cNvSpPr>
          <p:nvPr>
            <p:ph type="title"/>
          </p:nvPr>
        </p:nvSpPr>
        <p:spPr/>
        <p:txBody>
          <a:bodyPr/>
          <a:lstStyle/>
          <a:p>
            <a:r>
              <a:rPr lang="en-US" dirty="0"/>
              <a:t>Key Capabilities and Metrics</a:t>
            </a:r>
          </a:p>
        </p:txBody>
      </p:sp>
      <p:sp>
        <p:nvSpPr>
          <p:cNvPr id="4" name="Slide Number Placeholder 3">
            <a:extLst>
              <a:ext uri="{FF2B5EF4-FFF2-40B4-BE49-F238E27FC236}">
                <a16:creationId xmlns:a16="http://schemas.microsoft.com/office/drawing/2014/main" id="{117BEA74-717C-2745-A4FE-4A42337185F0}"/>
              </a:ext>
            </a:extLst>
          </p:cNvPr>
          <p:cNvSpPr>
            <a:spLocks noGrp="1"/>
          </p:cNvSpPr>
          <p:nvPr>
            <p:ph type="sldNum" sz="quarter" idx="4"/>
          </p:nvPr>
        </p:nvSpPr>
        <p:spPr/>
        <p:txBody>
          <a:body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3</a:t>
            </a:fld>
            <a:endParaRPr lang="en-US" b="1">
              <a:cs typeface="Arial" panose="020B0604020202020204" pitchFamily="34" charset="0"/>
            </a:endParaRPr>
          </a:p>
        </p:txBody>
      </p:sp>
      <p:sp>
        <p:nvSpPr>
          <p:cNvPr id="5" name="Text Placeholder 4">
            <a:extLst>
              <a:ext uri="{FF2B5EF4-FFF2-40B4-BE49-F238E27FC236}">
                <a16:creationId xmlns:a16="http://schemas.microsoft.com/office/drawing/2014/main" id="{A48064AE-E97F-D042-996B-00A594F1CF3E}"/>
              </a:ext>
            </a:extLst>
          </p:cNvPr>
          <p:cNvSpPr>
            <a:spLocks noGrp="1"/>
          </p:cNvSpPr>
          <p:nvPr>
            <p:ph type="body" sz="quarter" idx="17"/>
          </p:nvPr>
        </p:nvSpPr>
        <p:spPr/>
        <p:txBody>
          <a:bodyPr/>
          <a:lstStyle/>
          <a:p>
            <a:r>
              <a:rPr lang="en-US" dirty="0"/>
              <a:t>Onboarding Jama Connect</a:t>
            </a:r>
          </a:p>
        </p:txBody>
      </p:sp>
      <p:graphicFrame>
        <p:nvGraphicFramePr>
          <p:cNvPr id="11" name="Table 10">
            <a:extLst>
              <a:ext uri="{FF2B5EF4-FFF2-40B4-BE49-F238E27FC236}">
                <a16:creationId xmlns:a16="http://schemas.microsoft.com/office/drawing/2014/main" id="{B0D5A8A9-9F00-E748-9395-D17FCC8A6505}"/>
              </a:ext>
            </a:extLst>
          </p:cNvPr>
          <p:cNvGraphicFramePr>
            <a:graphicFrameLocks noGrp="1"/>
          </p:cNvGraphicFramePr>
          <p:nvPr>
            <p:extLst>
              <p:ext uri="{D42A27DB-BD31-4B8C-83A1-F6EECF244321}">
                <p14:modId xmlns:p14="http://schemas.microsoft.com/office/powerpoint/2010/main" val="560959379"/>
              </p:ext>
            </p:extLst>
          </p:nvPr>
        </p:nvGraphicFramePr>
        <p:xfrm>
          <a:off x="571500" y="1732102"/>
          <a:ext cx="11048998" cy="1742440"/>
        </p:xfrm>
        <a:graphic>
          <a:graphicData uri="http://schemas.openxmlformats.org/drawingml/2006/table">
            <a:tbl>
              <a:tblPr bandRow="1">
                <a:tableStyleId>{5C22544A-7EE6-4342-B048-85BDC9FD1C3A}</a:tableStyleId>
              </a:tblPr>
              <a:tblGrid>
                <a:gridCol w="5524499">
                  <a:extLst>
                    <a:ext uri="{9D8B030D-6E8A-4147-A177-3AD203B41FA5}">
                      <a16:colId xmlns:a16="http://schemas.microsoft.com/office/drawing/2014/main" val="2369902761"/>
                    </a:ext>
                  </a:extLst>
                </a:gridCol>
                <a:gridCol w="5524499">
                  <a:extLst>
                    <a:ext uri="{9D8B030D-6E8A-4147-A177-3AD203B41FA5}">
                      <a16:colId xmlns:a16="http://schemas.microsoft.com/office/drawing/2014/main" val="1084113411"/>
                    </a:ext>
                  </a:extLst>
                </a:gridCol>
              </a:tblGrid>
              <a:tr h="370840">
                <a:tc gridSpan="2">
                  <a:txBody>
                    <a:bodyPr/>
                    <a:lstStyle/>
                    <a:p>
                      <a:pPr algn="ctr"/>
                      <a:r>
                        <a:rPr lang="en-US" sz="1800" u="sng" dirty="0"/>
                        <a:t>Listing of Key </a:t>
                      </a:r>
                      <a:r>
                        <a:rPr lang="en-US" sz="1800" u="sng" dirty="0" err="1"/>
                        <a:t>Capbilities</a:t>
                      </a:r>
                      <a:r>
                        <a:rPr lang="en-US" sz="1800" u="sng" dirty="0"/>
                        <a:t> necessary to achieve Goals</a:t>
                      </a:r>
                    </a:p>
                  </a:txBody>
                  <a:tcPr/>
                </a:tc>
                <a:tc hMerge="1">
                  <a:txBody>
                    <a:bodyPr/>
                    <a:lstStyle/>
                    <a:p>
                      <a:pPr algn="ctr"/>
                      <a:endParaRPr lang="en-US" sz="1800" u="sng" dirty="0"/>
                    </a:p>
                  </a:txBody>
                  <a:tcPr/>
                </a:tc>
                <a:extLst>
                  <a:ext uri="{0D108BD9-81ED-4DB2-BD59-A6C34878D82A}">
                    <a16:rowId xmlns:a16="http://schemas.microsoft.com/office/drawing/2014/main" val="3773622971"/>
                  </a:ext>
                </a:extLst>
              </a:tr>
              <a:tr h="370840">
                <a:tc>
                  <a:txBody>
                    <a:bodyPr/>
                    <a:lstStyle/>
                    <a:p>
                      <a:pPr marL="342900" indent="-342900">
                        <a:buFont typeface="Wingdings" pitchFamily="2" charset="2"/>
                        <a:buChar char="q"/>
                      </a:pPr>
                      <a:r>
                        <a:rPr lang="en-US" sz="1400" dirty="0"/>
                        <a:t>(consider the examples listed below)</a:t>
                      </a:r>
                    </a:p>
                    <a:p>
                      <a:pPr marL="342900" indent="-342900">
                        <a:buFont typeface="Wingdings" pitchFamily="2" charset="2"/>
                        <a:buChar char="q"/>
                      </a:pPr>
                      <a:r>
                        <a:rPr lang="en-US" sz="1400" dirty="0"/>
                        <a:t>Configuration</a:t>
                      </a:r>
                    </a:p>
                    <a:p>
                      <a:pPr marL="342900" indent="-342900">
                        <a:buFont typeface="Wingdings" pitchFamily="2" charset="2"/>
                        <a:buChar char="q"/>
                      </a:pPr>
                      <a:r>
                        <a:rPr lang="en-US" sz="1400" dirty="0"/>
                        <a:t>Project template(s)</a:t>
                      </a:r>
                    </a:p>
                    <a:p>
                      <a:pPr marL="342900" indent="-342900">
                        <a:buFont typeface="Wingdings" pitchFamily="2" charset="2"/>
                        <a:buChar char="q"/>
                      </a:pPr>
                      <a:r>
                        <a:rPr lang="en-US" sz="1400" dirty="0"/>
                        <a:t>Trace</a:t>
                      </a:r>
                    </a:p>
                    <a:p>
                      <a:pPr marL="342900" indent="-342900">
                        <a:buFont typeface="Wingdings" pitchFamily="2" charset="2"/>
                        <a:buChar char="q"/>
                      </a:pPr>
                      <a:r>
                        <a:rPr lang="en-US" sz="1400" dirty="0"/>
                        <a:t>Reviews</a:t>
                      </a:r>
                    </a:p>
                    <a:p>
                      <a:pPr marL="342900" indent="-342900">
                        <a:buFont typeface="Wingdings" pitchFamily="2" charset="2"/>
                        <a:buChar char="q"/>
                      </a:pPr>
                      <a:r>
                        <a:rPr lang="en-US" sz="1400" dirty="0"/>
                        <a:t>Risk management</a:t>
                      </a:r>
                    </a:p>
                  </a:txBody>
                  <a:tcPr/>
                </a:tc>
                <a:tc>
                  <a:txBody>
                    <a:bodyPr/>
                    <a:lstStyle/>
                    <a:p>
                      <a:pPr marL="342900" indent="-342900">
                        <a:buFont typeface="Wingdings" pitchFamily="2" charset="2"/>
                        <a:buChar char="q"/>
                      </a:pPr>
                      <a:r>
                        <a:rPr lang="en-US" sz="1400" dirty="0"/>
                        <a:t>(consider the examples listed below)</a:t>
                      </a:r>
                    </a:p>
                    <a:p>
                      <a:pPr marL="342900" indent="-342900">
                        <a:buFont typeface="Wingdings" pitchFamily="2" charset="2"/>
                        <a:buChar char="q"/>
                      </a:pPr>
                      <a:r>
                        <a:rPr lang="en-US" sz="1400" dirty="0"/>
                        <a:t>Reuse</a:t>
                      </a:r>
                    </a:p>
                    <a:p>
                      <a:pPr marL="342900" indent="-342900">
                        <a:buFont typeface="Wingdings" pitchFamily="2" charset="2"/>
                        <a:buChar char="q"/>
                      </a:pPr>
                      <a:r>
                        <a:rPr lang="en-US" sz="1400" dirty="0"/>
                        <a:t>Verification (Test Management)</a:t>
                      </a:r>
                    </a:p>
                    <a:p>
                      <a:pPr marL="342900" indent="-342900">
                        <a:buFont typeface="Wingdings" pitchFamily="2" charset="2"/>
                        <a:buChar char="q"/>
                      </a:pPr>
                      <a:r>
                        <a:rPr lang="en-US" sz="1400" dirty="0"/>
                        <a:t>Export (document generation)</a:t>
                      </a:r>
                    </a:p>
                    <a:p>
                      <a:pPr marL="342900" indent="-342900">
                        <a:buFont typeface="Wingdings" pitchFamily="2" charset="2"/>
                        <a:buChar char="q"/>
                      </a:pPr>
                      <a:r>
                        <a:rPr lang="en-US" sz="1400" dirty="0"/>
                        <a:t>Import</a:t>
                      </a:r>
                    </a:p>
                    <a:p>
                      <a:pPr marL="342900" indent="-342900">
                        <a:buFont typeface="Wingdings" pitchFamily="2" charset="2"/>
                        <a:buChar char="q"/>
                      </a:pPr>
                      <a:r>
                        <a:rPr lang="en-US" sz="1400" dirty="0"/>
                        <a:t>Integration</a:t>
                      </a:r>
                    </a:p>
                  </a:txBody>
                  <a:tcPr/>
                </a:tc>
                <a:extLst>
                  <a:ext uri="{0D108BD9-81ED-4DB2-BD59-A6C34878D82A}">
                    <a16:rowId xmlns:a16="http://schemas.microsoft.com/office/drawing/2014/main" val="3392410456"/>
                  </a:ext>
                </a:extLst>
              </a:tr>
            </a:tbl>
          </a:graphicData>
        </a:graphic>
      </p:graphicFrame>
      <p:graphicFrame>
        <p:nvGraphicFramePr>
          <p:cNvPr id="12" name="Table 11">
            <a:extLst>
              <a:ext uri="{FF2B5EF4-FFF2-40B4-BE49-F238E27FC236}">
                <a16:creationId xmlns:a16="http://schemas.microsoft.com/office/drawing/2014/main" id="{BD70532E-C7CD-D344-B4E2-810EAB9564E3}"/>
              </a:ext>
            </a:extLst>
          </p:cNvPr>
          <p:cNvGraphicFramePr>
            <a:graphicFrameLocks noGrp="1"/>
          </p:cNvGraphicFramePr>
          <p:nvPr>
            <p:extLst>
              <p:ext uri="{D42A27DB-BD31-4B8C-83A1-F6EECF244321}">
                <p14:modId xmlns:p14="http://schemas.microsoft.com/office/powerpoint/2010/main" val="2850888795"/>
              </p:ext>
            </p:extLst>
          </p:nvPr>
        </p:nvGraphicFramePr>
        <p:xfrm>
          <a:off x="571499" y="4058472"/>
          <a:ext cx="11048998" cy="1473200"/>
        </p:xfrm>
        <a:graphic>
          <a:graphicData uri="http://schemas.openxmlformats.org/drawingml/2006/table">
            <a:tbl>
              <a:tblPr bandRow="1">
                <a:tableStyleId>{5C22544A-7EE6-4342-B048-85BDC9FD1C3A}</a:tableStyleId>
              </a:tblPr>
              <a:tblGrid>
                <a:gridCol w="5524499">
                  <a:extLst>
                    <a:ext uri="{9D8B030D-6E8A-4147-A177-3AD203B41FA5}">
                      <a16:colId xmlns:a16="http://schemas.microsoft.com/office/drawing/2014/main" val="2369902761"/>
                    </a:ext>
                  </a:extLst>
                </a:gridCol>
                <a:gridCol w="5524499">
                  <a:extLst>
                    <a:ext uri="{9D8B030D-6E8A-4147-A177-3AD203B41FA5}">
                      <a16:colId xmlns:a16="http://schemas.microsoft.com/office/drawing/2014/main" val="1084113411"/>
                    </a:ext>
                  </a:extLst>
                </a:gridCol>
              </a:tblGrid>
              <a:tr h="370840">
                <a:tc gridSpan="2">
                  <a:txBody>
                    <a:bodyPr/>
                    <a:lstStyle/>
                    <a:p>
                      <a:pPr algn="ctr"/>
                      <a:r>
                        <a:rPr lang="en-US" sz="1800" u="sng" kern="1200" dirty="0">
                          <a:solidFill>
                            <a:schemeClr val="dk1"/>
                          </a:solidFill>
                          <a:latin typeface="+mn-lt"/>
                          <a:ea typeface="+mn-ea"/>
                          <a:cs typeface="+mn-cs"/>
                        </a:rPr>
                        <a:t>Metrics to determine Goals are achieved</a:t>
                      </a:r>
                    </a:p>
                  </a:txBody>
                  <a:tcPr/>
                </a:tc>
                <a:tc hMerge="1">
                  <a:txBody>
                    <a:bodyPr/>
                    <a:lstStyle/>
                    <a:p>
                      <a:pPr algn="ctr"/>
                      <a:endParaRPr lang="en-US" sz="1800" u="none" kern="1200" dirty="0">
                        <a:solidFill>
                          <a:schemeClr val="dk1"/>
                        </a:solidFill>
                        <a:latin typeface="+mn-lt"/>
                        <a:ea typeface="+mn-ea"/>
                        <a:cs typeface="+mn-cs"/>
                      </a:endParaRPr>
                    </a:p>
                  </a:txBody>
                  <a:tcPr/>
                </a:tc>
                <a:extLst>
                  <a:ext uri="{0D108BD9-81ED-4DB2-BD59-A6C34878D82A}">
                    <a16:rowId xmlns:a16="http://schemas.microsoft.com/office/drawing/2014/main" val="2195021499"/>
                  </a:ext>
                </a:extLst>
              </a:tr>
              <a:tr h="370840">
                <a:tc>
                  <a:txBody>
                    <a:bodyPr/>
                    <a:lstStyle/>
                    <a:p>
                      <a:pPr algn="ctr"/>
                      <a:r>
                        <a:rPr lang="en-US" sz="1800" u="sng" kern="1200" dirty="0">
                          <a:solidFill>
                            <a:schemeClr val="dk1"/>
                          </a:solidFill>
                          <a:latin typeface="+mn-lt"/>
                          <a:ea typeface="+mn-ea"/>
                          <a:cs typeface="+mn-cs"/>
                        </a:rPr>
                        <a:t>Current Status</a:t>
                      </a:r>
                    </a:p>
                  </a:txBody>
                  <a:tcPr/>
                </a:tc>
                <a:tc>
                  <a:txBody>
                    <a:bodyPr/>
                    <a:lstStyle/>
                    <a:p>
                      <a:pPr algn="ctr"/>
                      <a:r>
                        <a:rPr lang="en-US" sz="1800" u="sng" kern="1200" dirty="0">
                          <a:solidFill>
                            <a:schemeClr val="dk1"/>
                          </a:solidFill>
                          <a:latin typeface="+mn-lt"/>
                          <a:ea typeface="+mn-ea"/>
                          <a:cs typeface="+mn-cs"/>
                        </a:rPr>
                        <a:t>Goals</a:t>
                      </a:r>
                    </a:p>
                  </a:txBody>
                  <a:tcPr/>
                </a:tc>
                <a:extLst>
                  <a:ext uri="{0D108BD9-81ED-4DB2-BD59-A6C34878D82A}">
                    <a16:rowId xmlns:a16="http://schemas.microsoft.com/office/drawing/2014/main" val="1267378542"/>
                  </a:ext>
                </a:extLst>
              </a:tr>
              <a:tr h="370840">
                <a:tc>
                  <a:txBody>
                    <a:bodyPr/>
                    <a:lstStyle/>
                    <a:p>
                      <a:pPr marL="342900" indent="-342900">
                        <a:buFont typeface="Arial" panose="020B0604020202020204" pitchFamily="34" charset="0"/>
                        <a:buChar char="•"/>
                      </a:pPr>
                      <a:r>
                        <a:rPr lang="en-US" sz="1400" dirty="0"/>
                        <a:t>E.g., Trace matrix: 1 FTE, 1 weeks</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endParaRPr lang="en-US" sz="1400" dirty="0"/>
                    </a:p>
                  </a:txBody>
                  <a:tcPr/>
                </a:tc>
                <a:tc>
                  <a:txBody>
                    <a:bodyPr/>
                    <a:lstStyle/>
                    <a:p>
                      <a:pPr marL="342900" indent="-342900">
                        <a:buFont typeface="Arial" panose="020B0604020202020204" pitchFamily="34" charset="0"/>
                        <a:buChar char="•"/>
                      </a:pPr>
                      <a:r>
                        <a:rPr lang="en-US" sz="1400" dirty="0"/>
                        <a:t>E.g., System generated (0 FTE, 0 weeks)</a:t>
                      </a:r>
                    </a:p>
                  </a:txBody>
                  <a:tcPr/>
                </a:tc>
                <a:extLst>
                  <a:ext uri="{0D108BD9-81ED-4DB2-BD59-A6C34878D82A}">
                    <a16:rowId xmlns:a16="http://schemas.microsoft.com/office/drawing/2014/main" val="2406144138"/>
                  </a:ext>
                </a:extLst>
              </a:tr>
            </a:tbl>
          </a:graphicData>
        </a:graphic>
      </p:graphicFrame>
    </p:spTree>
    <p:extLst>
      <p:ext uri="{BB962C8B-B14F-4D97-AF65-F5344CB8AC3E}">
        <p14:creationId xmlns:p14="http://schemas.microsoft.com/office/powerpoint/2010/main" val="314442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1019-4B39-6DB8-D695-D1BDD95BF0C2}"/>
              </a:ext>
            </a:extLst>
          </p:cNvPr>
          <p:cNvSpPr>
            <a:spLocks noGrp="1"/>
          </p:cNvSpPr>
          <p:nvPr>
            <p:ph type="title"/>
          </p:nvPr>
        </p:nvSpPr>
        <p:spPr/>
        <p:txBody>
          <a:bodyPr/>
          <a:lstStyle/>
          <a:p>
            <a:r>
              <a:rPr lang="en-US" dirty="0"/>
              <a:t>Core Team</a:t>
            </a:r>
          </a:p>
        </p:txBody>
      </p:sp>
      <p:sp>
        <p:nvSpPr>
          <p:cNvPr id="4" name="Slide Number Placeholder 3">
            <a:extLst>
              <a:ext uri="{FF2B5EF4-FFF2-40B4-BE49-F238E27FC236}">
                <a16:creationId xmlns:a16="http://schemas.microsoft.com/office/drawing/2014/main" id="{C815D2D4-BAC6-78BC-75F0-ECA0A83C1734}"/>
              </a:ext>
            </a:extLst>
          </p:cNvPr>
          <p:cNvSpPr>
            <a:spLocks noGrp="1"/>
          </p:cNvSpPr>
          <p:nvPr>
            <p:ph type="sldNum" sz="quarter" idx="4"/>
          </p:nvPr>
        </p:nvSpPr>
        <p:spPr/>
        <p:txBody>
          <a:body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4</a:t>
            </a:fld>
            <a:endParaRPr lang="en-US" b="1">
              <a:cs typeface="Arial" panose="020B0604020202020204" pitchFamily="34" charset="0"/>
            </a:endParaRPr>
          </a:p>
        </p:txBody>
      </p:sp>
      <p:sp>
        <p:nvSpPr>
          <p:cNvPr id="5" name="Text Placeholder 4">
            <a:extLst>
              <a:ext uri="{FF2B5EF4-FFF2-40B4-BE49-F238E27FC236}">
                <a16:creationId xmlns:a16="http://schemas.microsoft.com/office/drawing/2014/main" id="{2483798E-06B6-F781-9B59-280E4154216E}"/>
              </a:ext>
            </a:extLst>
          </p:cNvPr>
          <p:cNvSpPr>
            <a:spLocks noGrp="1"/>
          </p:cNvSpPr>
          <p:nvPr>
            <p:ph type="body" sz="quarter" idx="17"/>
          </p:nvPr>
        </p:nvSpPr>
        <p:spPr/>
        <p:txBody>
          <a:bodyPr/>
          <a:lstStyle/>
          <a:p>
            <a:r>
              <a:rPr lang="en-US" dirty="0"/>
              <a:t>Onboarding </a:t>
            </a:r>
            <a:r>
              <a:rPr lang="en-US" dirty="0" err="1"/>
              <a:t>jama</a:t>
            </a:r>
            <a:r>
              <a:rPr lang="en-US" dirty="0"/>
              <a:t> connect</a:t>
            </a:r>
          </a:p>
        </p:txBody>
      </p:sp>
      <p:graphicFrame>
        <p:nvGraphicFramePr>
          <p:cNvPr id="7" name="Table 7">
            <a:extLst>
              <a:ext uri="{FF2B5EF4-FFF2-40B4-BE49-F238E27FC236}">
                <a16:creationId xmlns:a16="http://schemas.microsoft.com/office/drawing/2014/main" id="{142D7843-EB74-481E-C5E1-8AC14F65B20D}"/>
              </a:ext>
            </a:extLst>
          </p:cNvPr>
          <p:cNvGraphicFramePr>
            <a:graphicFrameLocks noGrp="1"/>
          </p:cNvGraphicFramePr>
          <p:nvPr>
            <p:extLst>
              <p:ext uri="{D42A27DB-BD31-4B8C-83A1-F6EECF244321}">
                <p14:modId xmlns:p14="http://schemas.microsoft.com/office/powerpoint/2010/main" val="2360419013"/>
              </p:ext>
            </p:extLst>
          </p:nvPr>
        </p:nvGraphicFramePr>
        <p:xfrm>
          <a:off x="571501" y="1738238"/>
          <a:ext cx="11048996" cy="2621280"/>
        </p:xfrm>
        <a:graphic>
          <a:graphicData uri="http://schemas.openxmlformats.org/drawingml/2006/table">
            <a:tbl>
              <a:tblPr firstRow="1" bandRow="1">
                <a:tableStyleId>{5C22544A-7EE6-4342-B048-85BDC9FD1C3A}</a:tableStyleId>
              </a:tblPr>
              <a:tblGrid>
                <a:gridCol w="2762249">
                  <a:extLst>
                    <a:ext uri="{9D8B030D-6E8A-4147-A177-3AD203B41FA5}">
                      <a16:colId xmlns:a16="http://schemas.microsoft.com/office/drawing/2014/main" val="1888636098"/>
                    </a:ext>
                  </a:extLst>
                </a:gridCol>
                <a:gridCol w="2762249">
                  <a:extLst>
                    <a:ext uri="{9D8B030D-6E8A-4147-A177-3AD203B41FA5}">
                      <a16:colId xmlns:a16="http://schemas.microsoft.com/office/drawing/2014/main" val="3240968732"/>
                    </a:ext>
                  </a:extLst>
                </a:gridCol>
                <a:gridCol w="2762249">
                  <a:extLst>
                    <a:ext uri="{9D8B030D-6E8A-4147-A177-3AD203B41FA5}">
                      <a16:colId xmlns:a16="http://schemas.microsoft.com/office/drawing/2014/main" val="2254445697"/>
                    </a:ext>
                  </a:extLst>
                </a:gridCol>
                <a:gridCol w="2762249">
                  <a:extLst>
                    <a:ext uri="{9D8B030D-6E8A-4147-A177-3AD203B41FA5}">
                      <a16:colId xmlns:a16="http://schemas.microsoft.com/office/drawing/2014/main" val="4186513476"/>
                    </a:ext>
                  </a:extLst>
                </a:gridCol>
              </a:tblGrid>
              <a:tr h="370840">
                <a:tc>
                  <a:txBody>
                    <a:bodyPr/>
                    <a:lstStyle/>
                    <a:p>
                      <a:r>
                        <a:rPr lang="en-US" sz="2000"/>
                        <a:t>Core Team Role</a:t>
                      </a:r>
                      <a:endParaRPr lang="en-US" sz="2000" dirty="0"/>
                    </a:p>
                  </a:txBody>
                  <a:tcPr/>
                </a:tc>
                <a:tc>
                  <a:txBody>
                    <a:bodyPr/>
                    <a:lstStyle/>
                    <a:p>
                      <a:r>
                        <a:rPr lang="en-US" sz="2000" dirty="0"/>
                        <a:t>Organization Role</a:t>
                      </a:r>
                    </a:p>
                  </a:txBody>
                  <a:tcPr/>
                </a:tc>
                <a:tc>
                  <a:txBody>
                    <a:bodyPr/>
                    <a:lstStyle/>
                    <a:p>
                      <a:r>
                        <a:rPr lang="en-US" sz="2000" dirty="0"/>
                        <a:t>Name</a:t>
                      </a:r>
                    </a:p>
                  </a:txBody>
                  <a:tcPr/>
                </a:tc>
                <a:tc>
                  <a:txBody>
                    <a:bodyPr/>
                    <a:lstStyle/>
                    <a:p>
                      <a:r>
                        <a:rPr lang="en-US" sz="2000" dirty="0"/>
                        <a:t>Email</a:t>
                      </a:r>
                    </a:p>
                  </a:txBody>
                  <a:tcPr/>
                </a:tc>
                <a:extLst>
                  <a:ext uri="{0D108BD9-81ED-4DB2-BD59-A6C34878D82A}">
                    <a16:rowId xmlns:a16="http://schemas.microsoft.com/office/drawing/2014/main" val="1015822658"/>
                  </a:ext>
                </a:extLst>
              </a:tr>
              <a:tr h="370840">
                <a:tc>
                  <a:txBody>
                    <a:bodyPr/>
                    <a:lstStyle/>
                    <a:p>
                      <a:r>
                        <a:rPr lang="en-US" sz="1400" dirty="0"/>
                        <a:t>Sponsor</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534932371"/>
                  </a:ext>
                </a:extLst>
              </a:tr>
              <a:tr h="370840">
                <a:tc>
                  <a:txBody>
                    <a:bodyPr/>
                    <a:lstStyle/>
                    <a:p>
                      <a:r>
                        <a:rPr lang="en-US" sz="1400" dirty="0"/>
                        <a:t>Implementation Lead</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2345929673"/>
                  </a:ext>
                </a:extLst>
              </a:tr>
              <a:tr h="370840">
                <a:tc>
                  <a:txBody>
                    <a:bodyPr/>
                    <a:lstStyle/>
                    <a:p>
                      <a:r>
                        <a:rPr lang="en-US" sz="1400" dirty="0">
                          <a:hlinkClick r:id="rId2"/>
                        </a:rPr>
                        <a:t>Jama Connect Admin</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2052923867"/>
                  </a:ext>
                </a:extLst>
              </a:tr>
              <a:tr h="370840">
                <a:tc>
                  <a:txBody>
                    <a:bodyPr/>
                    <a:lstStyle/>
                    <a:p>
                      <a:r>
                        <a:rPr lang="en-US" sz="1400" dirty="0"/>
                        <a:t>Subject Matter Expert</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288823027"/>
                  </a:ext>
                </a:extLst>
              </a:tr>
              <a:tr h="370840">
                <a:tc>
                  <a:txBody>
                    <a:bodyPr/>
                    <a:lstStyle/>
                    <a:p>
                      <a:r>
                        <a:rPr lang="en-US" sz="1400" dirty="0"/>
                        <a:t>Subject Matter Expert</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2212625575"/>
                  </a:ext>
                </a:extLst>
              </a:tr>
              <a:tr h="370840">
                <a:tc>
                  <a:txBody>
                    <a:bodyPr/>
                    <a:lstStyle/>
                    <a:p>
                      <a:r>
                        <a:rPr lang="en-US" sz="1400" dirty="0"/>
                        <a:t>*</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3929553094"/>
                  </a:ext>
                </a:extLst>
              </a:tr>
            </a:tbl>
          </a:graphicData>
        </a:graphic>
      </p:graphicFrame>
      <p:sp>
        <p:nvSpPr>
          <p:cNvPr id="8" name="TextBox 7">
            <a:extLst>
              <a:ext uri="{FF2B5EF4-FFF2-40B4-BE49-F238E27FC236}">
                <a16:creationId xmlns:a16="http://schemas.microsoft.com/office/drawing/2014/main" id="{5EEE7A23-5517-2D54-6FC7-6EB0B7F25FB0}"/>
              </a:ext>
            </a:extLst>
          </p:cNvPr>
          <p:cNvSpPr txBox="1"/>
          <p:nvPr/>
        </p:nvSpPr>
        <p:spPr>
          <a:xfrm>
            <a:off x="1393061" y="5056586"/>
            <a:ext cx="9405877" cy="646331"/>
          </a:xfrm>
          <a:prstGeom prst="rect">
            <a:avLst/>
          </a:prstGeom>
          <a:noFill/>
        </p:spPr>
        <p:txBody>
          <a:bodyPr wrap="square" rtlCol="0">
            <a:spAutoFit/>
          </a:bodyPr>
          <a:lstStyle/>
          <a:p>
            <a:r>
              <a:rPr lang="en-US" dirty="0">
                <a:solidFill>
                  <a:schemeClr val="tx2"/>
                </a:solidFill>
              </a:rPr>
              <a:t>*</a:t>
            </a:r>
            <a:r>
              <a:rPr lang="en-US" dirty="0">
                <a:solidFill>
                  <a:schemeClr val="tx2"/>
                </a:solidFill>
                <a:latin typeface="+mn-lt"/>
              </a:rPr>
              <a:t>Note: Identify, if applicable, </a:t>
            </a:r>
            <a:r>
              <a:rPr lang="en-US" dirty="0">
                <a:solidFill>
                  <a:schemeClr val="tx2"/>
                </a:solidFill>
                <a:latin typeface="+mn-lt"/>
                <a:hlinkClick r:id="rId3"/>
              </a:rPr>
              <a:t>System Administrator</a:t>
            </a:r>
            <a:r>
              <a:rPr lang="en-US" dirty="0">
                <a:solidFill>
                  <a:schemeClr val="tx2"/>
                </a:solidFill>
                <a:latin typeface="+mn-lt"/>
              </a:rPr>
              <a:t> for Self-Hosted, Integration Hub Administrator and Integrated Tool Administrator</a:t>
            </a:r>
          </a:p>
        </p:txBody>
      </p:sp>
    </p:spTree>
    <p:extLst>
      <p:ext uri="{BB962C8B-B14F-4D97-AF65-F5344CB8AC3E}">
        <p14:creationId xmlns:p14="http://schemas.microsoft.com/office/powerpoint/2010/main" val="42587064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1019-4B39-6DB8-D695-D1BDD95BF0C2}"/>
              </a:ext>
            </a:extLst>
          </p:cNvPr>
          <p:cNvSpPr>
            <a:spLocks noGrp="1"/>
          </p:cNvSpPr>
          <p:nvPr>
            <p:ph type="title"/>
          </p:nvPr>
        </p:nvSpPr>
        <p:spPr/>
        <p:txBody>
          <a:bodyPr/>
          <a:lstStyle/>
          <a:p>
            <a:r>
              <a:rPr lang="en-US" dirty="0"/>
              <a:t>Named Support Contacts</a:t>
            </a:r>
          </a:p>
        </p:txBody>
      </p:sp>
      <p:sp>
        <p:nvSpPr>
          <p:cNvPr id="4" name="Slide Number Placeholder 3">
            <a:extLst>
              <a:ext uri="{FF2B5EF4-FFF2-40B4-BE49-F238E27FC236}">
                <a16:creationId xmlns:a16="http://schemas.microsoft.com/office/drawing/2014/main" id="{C815D2D4-BAC6-78BC-75F0-ECA0A83C1734}"/>
              </a:ext>
            </a:extLst>
          </p:cNvPr>
          <p:cNvSpPr>
            <a:spLocks noGrp="1"/>
          </p:cNvSpPr>
          <p:nvPr>
            <p:ph type="sldNum" sz="quarter" idx="4"/>
          </p:nvPr>
        </p:nvSpPr>
        <p:spPr/>
        <p:txBody>
          <a:body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5</a:t>
            </a:fld>
            <a:endParaRPr lang="en-US" b="1">
              <a:cs typeface="Arial" panose="020B0604020202020204" pitchFamily="34" charset="0"/>
            </a:endParaRPr>
          </a:p>
        </p:txBody>
      </p:sp>
      <p:sp>
        <p:nvSpPr>
          <p:cNvPr id="5" name="Text Placeholder 4">
            <a:extLst>
              <a:ext uri="{FF2B5EF4-FFF2-40B4-BE49-F238E27FC236}">
                <a16:creationId xmlns:a16="http://schemas.microsoft.com/office/drawing/2014/main" id="{2483798E-06B6-F781-9B59-280E4154216E}"/>
              </a:ext>
            </a:extLst>
          </p:cNvPr>
          <p:cNvSpPr>
            <a:spLocks noGrp="1"/>
          </p:cNvSpPr>
          <p:nvPr>
            <p:ph type="body" sz="quarter" idx="17"/>
          </p:nvPr>
        </p:nvSpPr>
        <p:spPr/>
        <p:txBody>
          <a:bodyPr/>
          <a:lstStyle/>
          <a:p>
            <a:r>
              <a:rPr lang="en-US" dirty="0"/>
              <a:t>Onboarding </a:t>
            </a:r>
            <a:r>
              <a:rPr lang="en-US" dirty="0" err="1"/>
              <a:t>jama</a:t>
            </a:r>
            <a:r>
              <a:rPr lang="en-US" dirty="0"/>
              <a:t> connect</a:t>
            </a:r>
          </a:p>
        </p:txBody>
      </p:sp>
      <p:graphicFrame>
        <p:nvGraphicFramePr>
          <p:cNvPr id="7" name="Table 7">
            <a:extLst>
              <a:ext uri="{FF2B5EF4-FFF2-40B4-BE49-F238E27FC236}">
                <a16:creationId xmlns:a16="http://schemas.microsoft.com/office/drawing/2014/main" id="{142D7843-EB74-481E-C5E1-8AC14F65B20D}"/>
              </a:ext>
            </a:extLst>
          </p:cNvPr>
          <p:cNvGraphicFramePr>
            <a:graphicFrameLocks noGrp="1"/>
          </p:cNvGraphicFramePr>
          <p:nvPr>
            <p:extLst>
              <p:ext uri="{D42A27DB-BD31-4B8C-83A1-F6EECF244321}">
                <p14:modId xmlns:p14="http://schemas.microsoft.com/office/powerpoint/2010/main" val="769402282"/>
              </p:ext>
            </p:extLst>
          </p:nvPr>
        </p:nvGraphicFramePr>
        <p:xfrm>
          <a:off x="571500" y="1801414"/>
          <a:ext cx="11048999" cy="1940560"/>
        </p:xfrm>
        <a:graphic>
          <a:graphicData uri="http://schemas.openxmlformats.org/drawingml/2006/table">
            <a:tbl>
              <a:tblPr firstRow="1" bandRow="1">
                <a:tableStyleId>{5C22544A-7EE6-4342-B048-85BDC9FD1C3A}</a:tableStyleId>
              </a:tblPr>
              <a:tblGrid>
                <a:gridCol w="562819">
                  <a:extLst>
                    <a:ext uri="{9D8B030D-6E8A-4147-A177-3AD203B41FA5}">
                      <a16:colId xmlns:a16="http://schemas.microsoft.com/office/drawing/2014/main" val="207330550"/>
                    </a:ext>
                  </a:extLst>
                </a:gridCol>
                <a:gridCol w="5752618">
                  <a:extLst>
                    <a:ext uri="{9D8B030D-6E8A-4147-A177-3AD203B41FA5}">
                      <a16:colId xmlns:a16="http://schemas.microsoft.com/office/drawing/2014/main" val="2254445697"/>
                    </a:ext>
                  </a:extLst>
                </a:gridCol>
                <a:gridCol w="4733562">
                  <a:extLst>
                    <a:ext uri="{9D8B030D-6E8A-4147-A177-3AD203B41FA5}">
                      <a16:colId xmlns:a16="http://schemas.microsoft.com/office/drawing/2014/main" val="4186513476"/>
                    </a:ext>
                  </a:extLst>
                </a:gridCol>
              </a:tblGrid>
              <a:tr h="370840">
                <a:tc>
                  <a:txBody>
                    <a:bodyPr/>
                    <a:lstStyle/>
                    <a:p>
                      <a:endParaRPr lang="en-US" dirty="0"/>
                    </a:p>
                  </a:txBody>
                  <a:tcPr/>
                </a:tc>
                <a:tc>
                  <a:txBody>
                    <a:bodyPr/>
                    <a:lstStyle/>
                    <a:p>
                      <a:r>
                        <a:rPr lang="en-US" dirty="0"/>
                        <a:t>Name</a:t>
                      </a:r>
                    </a:p>
                  </a:txBody>
                  <a:tcPr/>
                </a:tc>
                <a:tc>
                  <a:txBody>
                    <a:bodyPr/>
                    <a:lstStyle/>
                    <a:p>
                      <a:r>
                        <a:rPr lang="en-US" dirty="0"/>
                        <a:t>Email</a:t>
                      </a:r>
                    </a:p>
                  </a:txBody>
                  <a:tcPr/>
                </a:tc>
                <a:extLst>
                  <a:ext uri="{0D108BD9-81ED-4DB2-BD59-A6C34878D82A}">
                    <a16:rowId xmlns:a16="http://schemas.microsoft.com/office/drawing/2014/main" val="1015822658"/>
                  </a:ext>
                </a:extLst>
              </a:tr>
              <a:tr h="370840">
                <a:tc>
                  <a:txBody>
                    <a:bodyPr/>
                    <a:lstStyle/>
                    <a:p>
                      <a:r>
                        <a:rPr lang="en-US" sz="1600" dirty="0"/>
                        <a:t>#1</a:t>
                      </a:r>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534932371"/>
                  </a:ext>
                </a:extLst>
              </a:tr>
              <a:tr h="370840">
                <a:tc>
                  <a:txBody>
                    <a:bodyPr/>
                    <a:lstStyle/>
                    <a:p>
                      <a:r>
                        <a:rPr lang="en-US" sz="1600" dirty="0"/>
                        <a:t>#2</a:t>
                      </a:r>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2345929673"/>
                  </a:ext>
                </a:extLst>
              </a:tr>
              <a:tr h="370840">
                <a:tc>
                  <a:txBody>
                    <a:bodyPr/>
                    <a:lstStyle/>
                    <a:p>
                      <a:r>
                        <a:rPr lang="en-US" sz="1600" dirty="0"/>
                        <a:t>#3</a:t>
                      </a:r>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2052923867"/>
                  </a:ext>
                </a:extLst>
              </a:tr>
              <a:tr h="370840">
                <a:tc>
                  <a:txBody>
                    <a:bodyPr/>
                    <a:lstStyle/>
                    <a:p>
                      <a:r>
                        <a:rPr lang="en-US" sz="1600" dirty="0"/>
                        <a:t>#4</a:t>
                      </a:r>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288823027"/>
                  </a:ext>
                </a:extLst>
              </a:tr>
            </a:tbl>
          </a:graphicData>
        </a:graphic>
      </p:graphicFrame>
      <p:sp>
        <p:nvSpPr>
          <p:cNvPr id="8" name="TextBox 7">
            <a:extLst>
              <a:ext uri="{FF2B5EF4-FFF2-40B4-BE49-F238E27FC236}">
                <a16:creationId xmlns:a16="http://schemas.microsoft.com/office/drawing/2014/main" id="{5EEE7A23-5517-2D54-6FC7-6EB0B7F25FB0}"/>
              </a:ext>
            </a:extLst>
          </p:cNvPr>
          <p:cNvSpPr txBox="1"/>
          <p:nvPr/>
        </p:nvSpPr>
        <p:spPr>
          <a:xfrm>
            <a:off x="571501" y="5056586"/>
            <a:ext cx="11048998"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2"/>
                </a:solidFill>
              </a:rPr>
              <a:t>The NSCs may s</a:t>
            </a:r>
            <a:r>
              <a:rPr lang="en-US" sz="1800" dirty="0">
                <a:solidFill>
                  <a:schemeClr val="tx2"/>
                </a:solidFill>
                <a:latin typeface="+mn-lt"/>
              </a:rPr>
              <a:t>ubmit Support tickets and chat with Support agent at </a:t>
            </a:r>
            <a:r>
              <a:rPr lang="en-US" sz="1800" dirty="0">
                <a:solidFill>
                  <a:schemeClr val="tx2"/>
                </a:solidFill>
                <a:latin typeface="+mn-lt"/>
                <a:hlinkClick r:id="rId2"/>
              </a:rPr>
              <a:t>http://support.jamasoftware.com/</a:t>
            </a:r>
            <a:r>
              <a:rPr lang="en-US" sz="1800" dirty="0">
                <a:solidFill>
                  <a:schemeClr val="tx2"/>
                </a:solidFill>
                <a:latin typeface="+mn-lt"/>
              </a:rPr>
              <a:t> </a:t>
            </a:r>
          </a:p>
          <a:p>
            <a:pPr marL="285750" indent="-285750">
              <a:buFont typeface="Arial" panose="020B0604020202020204" pitchFamily="34" charset="0"/>
              <a:buChar char="•"/>
            </a:pPr>
            <a:r>
              <a:rPr lang="en-US" sz="1800" dirty="0">
                <a:solidFill>
                  <a:schemeClr val="tx2"/>
                </a:solidFill>
              </a:rPr>
              <a:t>Specify your 4 </a:t>
            </a:r>
            <a:r>
              <a:rPr lang="en-US" sz="1800" dirty="0">
                <a:solidFill>
                  <a:schemeClr val="tx2"/>
                </a:solidFill>
                <a:latin typeface="+mn-lt"/>
              </a:rPr>
              <a:t>NSCs at </a:t>
            </a:r>
            <a:r>
              <a:rPr lang="en-US" sz="1800" dirty="0">
                <a:solidFill>
                  <a:schemeClr val="tx2"/>
                </a:solidFill>
                <a:latin typeface="+mn-lt"/>
                <a:hlinkClick r:id="rId3"/>
              </a:rPr>
              <a:t>this site</a:t>
            </a:r>
            <a:endParaRPr lang="en-US" sz="1800" dirty="0">
              <a:solidFill>
                <a:schemeClr val="tx2"/>
              </a:solidFill>
            </a:endParaRPr>
          </a:p>
        </p:txBody>
      </p:sp>
    </p:spTree>
    <p:extLst>
      <p:ext uri="{BB962C8B-B14F-4D97-AF65-F5344CB8AC3E}">
        <p14:creationId xmlns:p14="http://schemas.microsoft.com/office/powerpoint/2010/main" val="29024920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D6F0F-2C09-BCA4-2F3B-4983BDC3899E}"/>
              </a:ext>
            </a:extLst>
          </p:cNvPr>
          <p:cNvSpPr>
            <a:spLocks noGrp="1"/>
          </p:cNvSpPr>
          <p:nvPr>
            <p:ph type="title"/>
          </p:nvPr>
        </p:nvSpPr>
        <p:spPr>
          <a:xfrm>
            <a:off x="571501" y="647700"/>
            <a:ext cx="11049000" cy="430887"/>
          </a:xfrm>
        </p:spPr>
        <p:txBody>
          <a:bodyPr/>
          <a:lstStyle/>
          <a:p>
            <a:r>
              <a:rPr lang="en-US" dirty="0"/>
              <a:t>Current Process Documents</a:t>
            </a:r>
          </a:p>
        </p:txBody>
      </p:sp>
      <p:sp>
        <p:nvSpPr>
          <p:cNvPr id="4" name="Slide Number Placeholder 3">
            <a:extLst>
              <a:ext uri="{FF2B5EF4-FFF2-40B4-BE49-F238E27FC236}">
                <a16:creationId xmlns:a16="http://schemas.microsoft.com/office/drawing/2014/main" id="{5EB81AF8-395D-C76C-52CB-C6AC59A89741}"/>
              </a:ext>
            </a:extLst>
          </p:cNvPr>
          <p:cNvSpPr>
            <a:spLocks noGrp="1"/>
          </p:cNvSpPr>
          <p:nvPr>
            <p:ph type="sldNum" sz="quarter" idx="4"/>
          </p:nvPr>
        </p:nvSpPr>
        <p:spPr/>
        <p:txBody>
          <a:bodyPr/>
          <a:lstStyle/>
          <a:p>
            <a:r>
              <a:rPr lang="en-US">
                <a:solidFill>
                  <a:schemeClr val="bg1">
                    <a:lumMod val="65000"/>
                  </a:schemeClr>
                </a:solidFill>
              </a:rPr>
              <a:t>jama software  |  </a:t>
            </a:r>
            <a:fld id="{EDC49D50-CD46-A743-BB36-E841AEE597FD}" type="slidenum">
              <a:rPr lang="en-US" b="1" smtClean="0">
                <a:cs typeface="Arial" panose="020B0604020202020204" pitchFamily="34" charset="0"/>
              </a:rPr>
              <a:pPr/>
              <a:t>6</a:t>
            </a:fld>
            <a:endParaRPr lang="en-US" b="1">
              <a:cs typeface="Arial" panose="020B0604020202020204" pitchFamily="34" charset="0"/>
            </a:endParaRPr>
          </a:p>
        </p:txBody>
      </p:sp>
      <p:sp>
        <p:nvSpPr>
          <p:cNvPr id="6" name="Text Placeholder 5">
            <a:extLst>
              <a:ext uri="{FF2B5EF4-FFF2-40B4-BE49-F238E27FC236}">
                <a16:creationId xmlns:a16="http://schemas.microsoft.com/office/drawing/2014/main" id="{6396BB42-2F7F-8E71-C6E2-800B9968BBFC}"/>
              </a:ext>
            </a:extLst>
          </p:cNvPr>
          <p:cNvSpPr>
            <a:spLocks noGrp="1"/>
          </p:cNvSpPr>
          <p:nvPr>
            <p:ph type="body" sz="quarter" idx="17"/>
          </p:nvPr>
        </p:nvSpPr>
        <p:spPr/>
        <p:txBody>
          <a:bodyPr/>
          <a:lstStyle/>
          <a:p>
            <a:r>
              <a:rPr lang="en-US" dirty="0"/>
              <a:t>Onboarding </a:t>
            </a:r>
            <a:r>
              <a:rPr lang="en-US" dirty="0" err="1"/>
              <a:t>jama</a:t>
            </a:r>
            <a:r>
              <a:rPr lang="en-US" dirty="0"/>
              <a:t> Connect</a:t>
            </a:r>
          </a:p>
        </p:txBody>
      </p:sp>
      <p:graphicFrame>
        <p:nvGraphicFramePr>
          <p:cNvPr id="7" name="Content Placeholder 4">
            <a:extLst>
              <a:ext uri="{FF2B5EF4-FFF2-40B4-BE49-F238E27FC236}">
                <a16:creationId xmlns:a16="http://schemas.microsoft.com/office/drawing/2014/main" id="{0109AF73-AC37-B9E9-A49C-6166026E21D0}"/>
              </a:ext>
            </a:extLst>
          </p:cNvPr>
          <p:cNvGraphicFramePr>
            <a:graphicFrameLocks/>
          </p:cNvGraphicFramePr>
          <p:nvPr>
            <p:extLst>
              <p:ext uri="{D42A27DB-BD31-4B8C-83A1-F6EECF244321}">
                <p14:modId xmlns:p14="http://schemas.microsoft.com/office/powerpoint/2010/main" val="3284076782"/>
              </p:ext>
            </p:extLst>
          </p:nvPr>
        </p:nvGraphicFramePr>
        <p:xfrm>
          <a:off x="571501" y="1620221"/>
          <a:ext cx="9392776" cy="2540000"/>
        </p:xfrm>
        <a:graphic>
          <a:graphicData uri="http://schemas.openxmlformats.org/drawingml/2006/table">
            <a:tbl>
              <a:tblPr firstRow="1" bandRow="1">
                <a:tableStyleId>{5C22544A-7EE6-4342-B048-85BDC9FD1C3A}</a:tableStyleId>
              </a:tblPr>
              <a:tblGrid>
                <a:gridCol w="1841500">
                  <a:extLst>
                    <a:ext uri="{9D8B030D-6E8A-4147-A177-3AD203B41FA5}">
                      <a16:colId xmlns:a16="http://schemas.microsoft.com/office/drawing/2014/main" val="489782425"/>
                    </a:ext>
                  </a:extLst>
                </a:gridCol>
                <a:gridCol w="1841500">
                  <a:extLst>
                    <a:ext uri="{9D8B030D-6E8A-4147-A177-3AD203B41FA5}">
                      <a16:colId xmlns:a16="http://schemas.microsoft.com/office/drawing/2014/main" val="1215227566"/>
                    </a:ext>
                  </a:extLst>
                </a:gridCol>
                <a:gridCol w="2179898">
                  <a:extLst>
                    <a:ext uri="{9D8B030D-6E8A-4147-A177-3AD203B41FA5}">
                      <a16:colId xmlns:a16="http://schemas.microsoft.com/office/drawing/2014/main" val="3804746183"/>
                    </a:ext>
                  </a:extLst>
                </a:gridCol>
                <a:gridCol w="1688378">
                  <a:extLst>
                    <a:ext uri="{9D8B030D-6E8A-4147-A177-3AD203B41FA5}">
                      <a16:colId xmlns:a16="http://schemas.microsoft.com/office/drawing/2014/main" val="1304445569"/>
                    </a:ext>
                  </a:extLst>
                </a:gridCol>
                <a:gridCol w="1841500">
                  <a:extLst>
                    <a:ext uri="{9D8B030D-6E8A-4147-A177-3AD203B41FA5}">
                      <a16:colId xmlns:a16="http://schemas.microsoft.com/office/drawing/2014/main" val="1824949112"/>
                    </a:ext>
                  </a:extLst>
                </a:gridCol>
              </a:tblGrid>
              <a:tr h="370840">
                <a:tc>
                  <a:txBody>
                    <a:bodyPr/>
                    <a:lstStyle/>
                    <a:p>
                      <a:r>
                        <a:rPr lang="en-US" sz="1800" b="1" kern="1200" dirty="0">
                          <a:solidFill>
                            <a:schemeClr val="lt1"/>
                          </a:solidFill>
                          <a:latin typeface="+mn-lt"/>
                          <a:ea typeface="+mn-ea"/>
                          <a:cs typeface="+mn-cs"/>
                        </a:rPr>
                        <a:t>Document </a:t>
                      </a:r>
                    </a:p>
                  </a:txBody>
                  <a:tcPr/>
                </a:tc>
                <a:tc>
                  <a:txBody>
                    <a:bodyPr/>
                    <a:lstStyle/>
                    <a:p>
                      <a:r>
                        <a:rPr lang="en-US" sz="1800" dirty="0"/>
                        <a:t>Owner / Input</a:t>
                      </a:r>
                    </a:p>
                  </a:txBody>
                  <a:tcPr/>
                </a:tc>
                <a:tc>
                  <a:txBody>
                    <a:bodyPr/>
                    <a:lstStyle/>
                    <a:p>
                      <a:r>
                        <a:rPr lang="en-US" sz="1800" dirty="0"/>
                        <a:t>Content</a:t>
                      </a:r>
                    </a:p>
                  </a:txBody>
                  <a:tcPr/>
                </a:tc>
                <a:tc>
                  <a:txBody>
                    <a:bodyPr/>
                    <a:lstStyle/>
                    <a:p>
                      <a:r>
                        <a:rPr lang="en-US" sz="1800" dirty="0"/>
                        <a:t>Approver</a:t>
                      </a:r>
                    </a:p>
                  </a:txBody>
                  <a:tcPr/>
                </a:tc>
                <a:tc>
                  <a:txBody>
                    <a:bodyPr/>
                    <a:lstStyle/>
                    <a:p>
                      <a:r>
                        <a:rPr lang="en-US" sz="1800" dirty="0"/>
                        <a:t>Notes</a:t>
                      </a:r>
                    </a:p>
                  </a:txBody>
                  <a:tcPr/>
                </a:tc>
                <a:extLst>
                  <a:ext uri="{0D108BD9-81ED-4DB2-BD59-A6C34878D82A}">
                    <a16:rowId xmlns:a16="http://schemas.microsoft.com/office/drawing/2014/main" val="3183806315"/>
                  </a:ext>
                </a:extLst>
              </a:tr>
              <a:tr h="370840">
                <a:tc>
                  <a:txBody>
                    <a:bodyPr/>
                    <a:lstStyle/>
                    <a:p>
                      <a:r>
                        <a:rPr lang="en-US" sz="1400" dirty="0"/>
                        <a:t>e.g., System Requirements Document</a:t>
                      </a:r>
                    </a:p>
                  </a:txBody>
                  <a:tcPr/>
                </a:tc>
                <a:tc>
                  <a:txBody>
                    <a:bodyPr/>
                    <a:lstStyle/>
                    <a:p>
                      <a:r>
                        <a:rPr lang="en-US" sz="1400" dirty="0"/>
                        <a:t>e.g., Systems Engineer</a:t>
                      </a:r>
                    </a:p>
                    <a:p>
                      <a:r>
                        <a:rPr lang="en-US" sz="1400" dirty="0"/>
                        <a:t>Input: Stakeholder needs</a:t>
                      </a:r>
                    </a:p>
                  </a:txBody>
                  <a:tcPr/>
                </a:tc>
                <a:tc>
                  <a:txBody>
                    <a:bodyPr/>
                    <a:lstStyle/>
                    <a:p>
                      <a:pPr marL="0" indent="0">
                        <a:buFont typeface="Arial" panose="020B0604020202020204" pitchFamily="34" charset="0"/>
                        <a:buNone/>
                      </a:pPr>
                      <a:r>
                        <a:rPr lang="en-US" sz="1400" dirty="0"/>
                        <a:t>e.g.,</a:t>
                      </a:r>
                    </a:p>
                    <a:p>
                      <a:pPr marL="285750" indent="-285750">
                        <a:buFont typeface="Arial" panose="020B0604020202020204" pitchFamily="34" charset="0"/>
                        <a:buChar char="•"/>
                      </a:pPr>
                      <a:r>
                        <a:rPr lang="en-US" sz="1400" dirty="0"/>
                        <a:t>System Description (text)</a:t>
                      </a:r>
                    </a:p>
                    <a:p>
                      <a:pPr marL="285750" indent="-285750">
                        <a:buFont typeface="Arial" panose="020B0604020202020204" pitchFamily="34" charset="0"/>
                        <a:buChar char="•"/>
                      </a:pPr>
                      <a:r>
                        <a:rPr lang="en-US" sz="1400" dirty="0"/>
                        <a:t>System Requirements (Functional, Performance, Interface </a:t>
                      </a:r>
                      <a:r>
                        <a:rPr lang="en-US" sz="1400" dirty="0" err="1"/>
                        <a:t>Reqs</a:t>
                      </a:r>
                      <a:r>
                        <a:rPr lang="en-US" sz="1400" dirty="0"/>
                        <a:t>)</a:t>
                      </a:r>
                    </a:p>
                  </a:txBody>
                  <a:tcPr/>
                </a:tc>
                <a:tc>
                  <a:txBody>
                    <a:bodyPr/>
                    <a:lstStyle/>
                    <a:p>
                      <a:r>
                        <a:rPr lang="en-US" sz="1400" dirty="0"/>
                        <a:t>e.g., stakeholders</a:t>
                      </a:r>
                    </a:p>
                  </a:txBody>
                  <a:tcPr/>
                </a:tc>
                <a:tc>
                  <a:txBody>
                    <a:bodyPr/>
                    <a:lstStyle/>
                    <a:p>
                      <a:r>
                        <a:rPr lang="en-US" sz="1400" dirty="0"/>
                        <a:t>e.g., In scope for Jama Connect</a:t>
                      </a:r>
                    </a:p>
                  </a:txBody>
                  <a:tcPr/>
                </a:tc>
                <a:extLst>
                  <a:ext uri="{0D108BD9-81ED-4DB2-BD59-A6C34878D82A}">
                    <a16:rowId xmlns:a16="http://schemas.microsoft.com/office/drawing/2014/main" val="4028513109"/>
                  </a:ext>
                </a:extLst>
              </a:tr>
              <a:tr h="370840">
                <a:tc>
                  <a:txBody>
                    <a:bodyPr/>
                    <a:lstStyle/>
                    <a:p>
                      <a:endParaRPr lang="en-US" sz="1400" dirty="0"/>
                    </a:p>
                  </a:txBody>
                  <a:tcPr/>
                </a:tc>
                <a:tc>
                  <a:txBody>
                    <a:bodyPr/>
                    <a:lstStyle/>
                    <a:p>
                      <a:endParaRPr lang="en-US" sz="1400" dirty="0"/>
                    </a:p>
                  </a:txBody>
                  <a:tcPr/>
                </a:tc>
                <a:tc>
                  <a:txBody>
                    <a:bodyPr/>
                    <a:lstStyle/>
                    <a:p>
                      <a:pPr marL="285750" indent="-285750">
                        <a:buFont typeface="Arial" panose="020B0604020202020204" pitchFamily="34" charset="0"/>
                        <a:buChar char="•"/>
                      </a:pPr>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401684630"/>
                  </a:ext>
                </a:extLst>
              </a:tr>
            </a:tbl>
          </a:graphicData>
        </a:graphic>
      </p:graphicFrame>
    </p:spTree>
    <p:extLst>
      <p:ext uri="{BB962C8B-B14F-4D97-AF65-F5344CB8AC3E}">
        <p14:creationId xmlns:p14="http://schemas.microsoft.com/office/powerpoint/2010/main" val="30994761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Jama Slide Master">
  <a:themeElements>
    <a:clrScheme name="Text">
      <a:dk1>
        <a:srgbClr val="000000"/>
      </a:dk1>
      <a:lt1>
        <a:srgbClr val="FFFFFF"/>
      </a:lt1>
      <a:dk2>
        <a:srgbClr val="44546A"/>
      </a:dk2>
      <a:lt2>
        <a:srgbClr val="E7E6E6"/>
      </a:lt2>
      <a:accent1>
        <a:srgbClr val="2C2B4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5"/>
          </a:solidFill>
          <a:prstDash val="soli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solidFill>
              <a:schemeClr val="tx2"/>
            </a:solidFill>
            <a:latin typeface="+mn-lt"/>
          </a:defRPr>
        </a:defPPr>
      </a:lstStyle>
    </a:txDef>
  </a:objectDefaults>
  <a:extraClrSchemeLst/>
  <a:extLst>
    <a:ext uri="{05A4C25C-085E-4340-85A3-A5531E510DB2}">
      <thm15:themeFamily xmlns:thm15="http://schemas.microsoft.com/office/thememl/2012/main" name="General_NewBrand.pptx" id="{12BF3953-7BED-D642-B21A-58E30A5F964E}" vid="{04E0AE4D-353E-104D-B36B-51F38CDCFE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6db40db-1dc8-4361-8089-918b01333db8">
      <UserInfo>
        <DisplayName>Cary Bryczek</DisplayName>
        <AccountId>36</AccountId>
        <AccountType/>
      </UserInfo>
      <UserInfo>
        <DisplayName>Brooke Shepherd</DisplayName>
        <AccountId>30</AccountId>
        <AccountType/>
      </UserInfo>
      <UserInfo>
        <DisplayName>Stacey Tran</DisplayName>
        <AccountId>48</AccountId>
        <AccountType/>
      </UserInfo>
      <UserInfo>
        <DisplayName>Halala Khoshnaw</DisplayName>
        <AccountId>153</AccountId>
        <AccountType/>
      </UserInfo>
      <UserInfo>
        <DisplayName>Matt Wulf</DisplayName>
        <AccountId>169</AccountId>
        <AccountType/>
      </UserInfo>
      <UserInfo>
        <DisplayName>Jeremy Haage</DisplayName>
        <AccountId>149</AccountId>
        <AccountType/>
      </UserInfo>
      <UserInfo>
        <DisplayName>Jessica Stetson</DisplayName>
        <AccountId>110</AccountId>
        <AccountType/>
      </UserInfo>
      <UserInfo>
        <DisplayName>SharingLinks.482d196b-8ca0-4591-a50c-708af59fffc2.Flexible.96ec1947-5754-4740-b6b2-43232a8ea9d5</DisplayName>
        <AccountId>189</AccountId>
        <AccountType/>
      </UserInfo>
      <UserInfo>
        <DisplayName>Kris Stephen</DisplayName>
        <AccountId>109</AccountId>
        <AccountType/>
      </UserInfo>
      <UserInfo>
        <DisplayName>Aaron Perillat</DisplayName>
        <AccountId>172</AccountId>
        <AccountType/>
      </UserInfo>
      <UserInfo>
        <DisplayName>SharingLinks.bbb78bc9-2a0f-4da9-ad16-59a76720eb91.OrganizationView.291fd67a-9e6a-4466-af81-f355a6d80855</DisplayName>
        <AccountId>71</AccountId>
        <AccountType/>
      </UserInfo>
      <UserInfo>
        <DisplayName>Tracy Thomas</DisplayName>
        <AccountId>198</AccountId>
        <AccountType/>
      </UserInfo>
      <UserInfo>
        <DisplayName>Ryan Ruark</DisplayName>
        <AccountId>174</AccountId>
        <AccountType/>
      </UserInfo>
      <UserInfo>
        <DisplayName>SharingLinks.d768467b-609f-4b59-8248-8907b805d2c6.OrganizationView.090af20b-6690-479d-bbab-34ac25b59c8d</DisplayName>
        <AccountId>266</AccountId>
        <AccountType/>
      </UserInfo>
      <UserInfo>
        <DisplayName>Darcy Moss</DisplayName>
        <AccountId>380</AccountId>
        <AccountType/>
      </UserInfo>
      <UserInfo>
        <DisplayName>Misty Winner</DisplayName>
        <AccountId>297</AccountId>
        <AccountType/>
      </UserInfo>
    </SharedWithUsers>
    <Area xmlns="7bd9731c-d771-48ce-8976-56952301f25f" xsi:nil="true"/>
    <Priority xmlns="7bd9731c-d771-48ce-8976-56952301f25f">Normal</Priority>
    <AssignedtoMe xmlns="7bd9731c-d771-48ce-8976-56952301f25f">false</AssignedtoMe>
    <TaxCatchAll xmlns="e6db40db-1dc8-4361-8089-918b01333db8" xsi:nil="true"/>
    <lcf76f155ced4ddcb4097134ff3c332f xmlns="7bd9731c-d771-48ce-8976-56952301f25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A1696FBCCBAE4697A5C10970197883" ma:contentTypeVersion="18" ma:contentTypeDescription="Create a new document." ma:contentTypeScope="" ma:versionID="dd3401c4721b0020d4d46e3fb57f05f2">
  <xsd:schema xmlns:xsd="http://www.w3.org/2001/XMLSchema" xmlns:xs="http://www.w3.org/2001/XMLSchema" xmlns:p="http://schemas.microsoft.com/office/2006/metadata/properties" xmlns:ns2="e6db40db-1dc8-4361-8089-918b01333db8" xmlns:ns3="7bd9731c-d771-48ce-8976-56952301f25f" targetNamespace="http://schemas.microsoft.com/office/2006/metadata/properties" ma:root="true" ma:fieldsID="86c0564a1aac1b2e98ef2e5351db3091" ns2:_="" ns3:_="">
    <xsd:import namespace="e6db40db-1dc8-4361-8089-918b01333db8"/>
    <xsd:import namespace="7bd9731c-d771-48ce-8976-56952301f25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EventHashCode" minOccurs="0"/>
                <xsd:element ref="ns3:MediaServiceGenerationTime" minOccurs="0"/>
                <xsd:element ref="ns3:Area" minOccurs="0"/>
                <xsd:element ref="ns3:Priority" minOccurs="0"/>
                <xsd:element ref="ns3:MediaServiceAutoKeyPoints" minOccurs="0"/>
                <xsd:element ref="ns3:MediaServiceKeyPoints" minOccurs="0"/>
                <xsd:element ref="ns3:AssignedtoMe"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db40db-1dc8-4361-8089-918b01333db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fe2d42d0-21f3-4307-88c2-5fcf7823a851}" ma:internalName="TaxCatchAll" ma:showField="CatchAllData" ma:web="e6db40db-1dc8-4361-8089-918b01333db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bd9731c-d771-48ce-8976-56952301f25f"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Area" ma:index="17" nillable="true" ma:displayName="Area" ma:format="Dropdown" ma:internalName="Area">
      <xsd:simpleType>
        <xsd:restriction base="dms:Choice">
          <xsd:enumeration value="Operations"/>
          <xsd:enumeration value="Technical Services"/>
        </xsd:restriction>
      </xsd:simpleType>
    </xsd:element>
    <xsd:element name="Priority" ma:index="18" nillable="true" ma:displayName="Priority" ma:default="Normal" ma:format="Dropdown" ma:internalName="Priority">
      <xsd:simpleType>
        <xsd:restriction base="dms:Choice">
          <xsd:enumeration value="Highest"/>
          <xsd:enumeration value="High"/>
          <xsd:enumeration value="Normal"/>
          <xsd:enumeration value="Low"/>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AssignedtoMe" ma:index="21" nillable="true" ma:displayName="Assigned to Me" ma:default="0" ma:format="Dropdown" ma:internalName="AssignedtoMe">
      <xsd:simpleType>
        <xsd:restriction base="dms:Boolea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8b2eb23-efe0-40ec-9c31-5c562cd2bc15"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66DBF3-A742-4EB2-B1E8-0FA3374BB79E}">
  <ds:schemaRefs>
    <ds:schemaRef ds:uri="http://schemas.microsoft.com/sharepoint/v3/contenttype/forms"/>
  </ds:schemaRefs>
</ds:datastoreItem>
</file>

<file path=customXml/itemProps2.xml><?xml version="1.0" encoding="utf-8"?>
<ds:datastoreItem xmlns:ds="http://schemas.openxmlformats.org/officeDocument/2006/customXml" ds:itemID="{A821DC30-20E6-462B-BC35-01DF1E0C59D4}">
  <ds:schemaRefs>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7bd9731c-d771-48ce-8976-56952301f25f"/>
    <ds:schemaRef ds:uri="http://purl.org/dc/dcmitype/"/>
    <ds:schemaRef ds:uri="http://purl.org/dc/elements/1.1/"/>
    <ds:schemaRef ds:uri="http://www.w3.org/XML/1998/namespace"/>
    <ds:schemaRef ds:uri="e6db40db-1dc8-4361-8089-918b01333db8"/>
    <ds:schemaRef ds:uri="http://schemas.microsoft.com/office/2006/metadata/properties"/>
  </ds:schemaRefs>
</ds:datastoreItem>
</file>

<file path=customXml/itemProps3.xml><?xml version="1.0" encoding="utf-8"?>
<ds:datastoreItem xmlns:ds="http://schemas.openxmlformats.org/officeDocument/2006/customXml" ds:itemID="{655845E2-9D0E-4454-A92F-54E8C16E2E78}">
  <ds:schemaRefs>
    <ds:schemaRef ds:uri="7bd9731c-d771-48ce-8976-56952301f25f"/>
    <ds:schemaRef ds:uri="e6db40db-1dc8-4361-8089-918b01333d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Jama Slide Master</Template>
  <TotalTime>1380</TotalTime>
  <Words>348</Words>
  <Application>Microsoft Macintosh PowerPoint</Application>
  <PresentationFormat>Widescreen</PresentationFormat>
  <Paragraphs>77</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Arial Black</vt:lpstr>
      <vt:lpstr>Calibri</vt:lpstr>
      <vt:lpstr>Monaco</vt:lpstr>
      <vt:lpstr>Wingdings</vt:lpstr>
      <vt:lpstr>Jama Slide Master</vt:lpstr>
      <vt:lpstr>PowerPoint Presentation</vt:lpstr>
      <vt:lpstr>Current / Future States </vt:lpstr>
      <vt:lpstr>Key Capabilities and Metrics</vt:lpstr>
      <vt:lpstr>Core Team</vt:lpstr>
      <vt:lpstr>Named Support Contacts</vt:lpstr>
      <vt:lpstr>Current Process Documents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Zebulon Geary</dc:creator>
  <cp:lastModifiedBy>Zebulon Geary</cp:lastModifiedBy>
  <cp:revision>5</cp:revision>
  <dcterms:created xsi:type="dcterms:W3CDTF">2019-04-26T20:38:41Z</dcterms:created>
  <dcterms:modified xsi:type="dcterms:W3CDTF">2023-05-18T23:04:41Z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0x0101000AA1696FBCCBAE4697A5C10970197883</vt:lpwstr>
  </property>
  <property fmtid="{D5CDD505-2E9C-101B-9397-08002B2CF9AE}" pid="3" name="_dlc_DocIdItemGuid">
    <vt:lpwstr>d304aca5-02ca-4a2c-9603-524666450c8f</vt:lpwstr>
  </property>
  <property fmtid="{D5CDD505-2E9C-101B-9397-08002B2CF9AE}" pid="4" name="AuthorIds_UIVersion_4096">
    <vt:lpwstr>172</vt:lpwstr>
  </property>
  <property fmtid="{D5CDD505-2E9C-101B-9397-08002B2CF9AE}" pid="5" name="MediaServiceImageTags">
    <vt:lpwstr/>
  </property>
</Properties>
</file>